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12" r:id="rId5"/>
    <p:sldMasterId id="2147483913" r:id="rId6"/>
    <p:sldMasterId id="2147483914" r:id="rId7"/>
    <p:sldMasterId id="2147483915" r:id="rId8"/>
    <p:sldMasterId id="2147483916" r:id="rId9"/>
    <p:sldMasterId id="2147483917" r:id="rId10"/>
    <p:sldMasterId id="2147483918" r:id="rId11"/>
    <p:sldMasterId id="2147483919" r:id="rId12"/>
    <p:sldMasterId id="2147483920" r:id="rId13"/>
    <p:sldMasterId id="2147483921" r:id="rId14"/>
    <p:sldMasterId id="2147483922" r:id="rId15"/>
    <p:sldMasterId id="2147483923" r:id="rId16"/>
    <p:sldMasterId id="2147483924"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Lst>
  <p:sldSz cy="5143500" cx="9144000"/>
  <p:notesSz cx="6858000" cy="9144000"/>
  <p:embeddedFontLst>
    <p:embeddedFont>
      <p:font typeface="Raleway"/>
      <p:regular r:id="rId102"/>
      <p:bold r:id="rId103"/>
      <p:italic r:id="rId104"/>
      <p:boldItalic r:id="rId105"/>
    </p:embeddedFont>
    <p:embeddedFont>
      <p:font typeface="Roboto"/>
      <p:regular r:id="rId106"/>
      <p:bold r:id="rId107"/>
      <p:italic r:id="rId108"/>
      <p:boldItalic r:id="rId109"/>
    </p:embeddedFont>
    <p:embeddedFont>
      <p:font typeface="Lato"/>
      <p:regular r:id="rId110"/>
      <p:bold r:id="rId111"/>
      <p:italic r:id="rId112"/>
      <p:boldItalic r:id="rId113"/>
    </p:embeddedFont>
    <p:embeddedFont>
      <p:font typeface="Poppins"/>
      <p:regular r:id="rId114"/>
      <p:bold r:id="rId115"/>
      <p:italic r:id="rId116"/>
      <p:boldItalic r:id="rId117"/>
    </p:embeddedFont>
    <p:embeddedFont>
      <p:font typeface="Poppins Light"/>
      <p:regular r:id="rId118"/>
      <p:bold r:id="rId119"/>
      <p:italic r:id="rId120"/>
      <p:boldItalic r:id="rId121"/>
    </p:embeddedFont>
    <p:embeddedFont>
      <p:font typeface="Poppins Medium"/>
      <p:regular r:id="rId122"/>
      <p:bold r:id="rId123"/>
      <p:italic r:id="rId124"/>
      <p:boldItalic r:id="rId125"/>
    </p:embeddedFont>
    <p:embeddedFont>
      <p:font typeface="Poppins SemiBold"/>
      <p:regular r:id="rId126"/>
      <p:bold r:id="rId127"/>
      <p:italic r:id="rId128"/>
      <p:boldItalic r:id="rId129"/>
    </p:embeddedFont>
    <p:embeddedFont>
      <p:font typeface="Ultra"/>
      <p:regular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312619-6715-474C-9F03-157C526CE33B}">
  <a:tblStyle styleId="{8A312619-6715-474C-9F03-157C526CE3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2.xml"/><Relationship Id="rId42" Type="http://schemas.openxmlformats.org/officeDocument/2006/relationships/slide" Target="slides/slide24.xml"/><Relationship Id="rId41" Type="http://schemas.openxmlformats.org/officeDocument/2006/relationships/slide" Target="slides/slide23.xml"/><Relationship Id="rId44" Type="http://schemas.openxmlformats.org/officeDocument/2006/relationships/slide" Target="slides/slide26.xml"/><Relationship Id="rId43" Type="http://schemas.openxmlformats.org/officeDocument/2006/relationships/slide" Target="slides/slide25.xml"/><Relationship Id="rId46" Type="http://schemas.openxmlformats.org/officeDocument/2006/relationships/slide" Target="slides/slide28.xml"/><Relationship Id="rId45" Type="http://schemas.openxmlformats.org/officeDocument/2006/relationships/slide" Target="slides/slide27.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Raleway-boldItalic.fntdata"/><Relationship Id="rId104" Type="http://schemas.openxmlformats.org/officeDocument/2006/relationships/font" Target="fonts/Raleway-italic.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30.xml"/><Relationship Id="rId47" Type="http://schemas.openxmlformats.org/officeDocument/2006/relationships/slide" Target="slides/slide29.xml"/><Relationship Id="rId49" Type="http://schemas.openxmlformats.org/officeDocument/2006/relationships/slide" Target="slides/slide31.xml"/><Relationship Id="rId103" Type="http://schemas.openxmlformats.org/officeDocument/2006/relationships/font" Target="fonts/Raleway-bold.fntdata"/><Relationship Id="rId102" Type="http://schemas.openxmlformats.org/officeDocument/2006/relationships/font" Target="fonts/Raleway-regular.fntdata"/><Relationship Id="rId101" Type="http://schemas.openxmlformats.org/officeDocument/2006/relationships/slide" Target="slides/slide83.xml"/><Relationship Id="rId100" Type="http://schemas.openxmlformats.org/officeDocument/2006/relationships/slide" Target="slides/slide82.xml"/><Relationship Id="rId31" Type="http://schemas.openxmlformats.org/officeDocument/2006/relationships/slide" Target="slides/slide13.xml"/><Relationship Id="rId30" Type="http://schemas.openxmlformats.org/officeDocument/2006/relationships/slide" Target="slides/slide12.xml"/><Relationship Id="rId33" Type="http://schemas.openxmlformats.org/officeDocument/2006/relationships/slide" Target="slides/slide15.xml"/><Relationship Id="rId32" Type="http://schemas.openxmlformats.org/officeDocument/2006/relationships/slide" Target="slides/slide14.xml"/><Relationship Id="rId35" Type="http://schemas.openxmlformats.org/officeDocument/2006/relationships/slide" Target="slides/slide17.xml"/><Relationship Id="rId34" Type="http://schemas.openxmlformats.org/officeDocument/2006/relationships/slide" Target="slides/slide16.xml"/><Relationship Id="rId37" Type="http://schemas.openxmlformats.org/officeDocument/2006/relationships/slide" Target="slides/slide19.xml"/><Relationship Id="rId36" Type="http://schemas.openxmlformats.org/officeDocument/2006/relationships/slide" Target="slides/slide18.xml"/><Relationship Id="rId39" Type="http://schemas.openxmlformats.org/officeDocument/2006/relationships/slide" Target="slides/slide21.xml"/><Relationship Id="rId38" Type="http://schemas.openxmlformats.org/officeDocument/2006/relationships/slide" Target="slides/slide20.xml"/><Relationship Id="rId20" Type="http://schemas.openxmlformats.org/officeDocument/2006/relationships/slide" Target="slides/slide2.xml"/><Relationship Id="rId22" Type="http://schemas.openxmlformats.org/officeDocument/2006/relationships/slide" Target="slides/slide4.xml"/><Relationship Id="rId21" Type="http://schemas.openxmlformats.org/officeDocument/2006/relationships/slide" Target="slides/slide3.xml"/><Relationship Id="rId24" Type="http://schemas.openxmlformats.org/officeDocument/2006/relationships/slide" Target="slides/slide6.xml"/><Relationship Id="rId23" Type="http://schemas.openxmlformats.org/officeDocument/2006/relationships/slide" Target="slides/slide5.xml"/><Relationship Id="rId129" Type="http://schemas.openxmlformats.org/officeDocument/2006/relationships/font" Target="fonts/PoppinsSemiBold-boldItalic.fntdata"/><Relationship Id="rId128" Type="http://schemas.openxmlformats.org/officeDocument/2006/relationships/font" Target="fonts/PoppinsSemiBold-italic.fntdata"/><Relationship Id="rId127" Type="http://schemas.openxmlformats.org/officeDocument/2006/relationships/font" Target="fonts/PoppinsSemiBold-bold.fntdata"/><Relationship Id="rId126" Type="http://schemas.openxmlformats.org/officeDocument/2006/relationships/font" Target="fonts/PoppinsSemiBold-regular.fntdata"/><Relationship Id="rId26" Type="http://schemas.openxmlformats.org/officeDocument/2006/relationships/slide" Target="slides/slide8.xml"/><Relationship Id="rId121" Type="http://schemas.openxmlformats.org/officeDocument/2006/relationships/font" Target="fonts/PoppinsLight-boldItalic.fntdata"/><Relationship Id="rId25" Type="http://schemas.openxmlformats.org/officeDocument/2006/relationships/slide" Target="slides/slide7.xml"/><Relationship Id="rId120" Type="http://schemas.openxmlformats.org/officeDocument/2006/relationships/font" Target="fonts/PoppinsLight-italic.fntdata"/><Relationship Id="rId28" Type="http://schemas.openxmlformats.org/officeDocument/2006/relationships/slide" Target="slides/slide10.xml"/><Relationship Id="rId27" Type="http://schemas.openxmlformats.org/officeDocument/2006/relationships/slide" Target="slides/slide9.xml"/><Relationship Id="rId125" Type="http://schemas.openxmlformats.org/officeDocument/2006/relationships/font" Target="fonts/PoppinsMedium-boldItalic.fntdata"/><Relationship Id="rId29" Type="http://schemas.openxmlformats.org/officeDocument/2006/relationships/slide" Target="slides/slide11.xml"/><Relationship Id="rId124" Type="http://schemas.openxmlformats.org/officeDocument/2006/relationships/font" Target="fonts/PoppinsMedium-italic.fntdata"/><Relationship Id="rId123" Type="http://schemas.openxmlformats.org/officeDocument/2006/relationships/font" Target="fonts/PoppinsMedium-bold.fntdata"/><Relationship Id="rId122" Type="http://schemas.openxmlformats.org/officeDocument/2006/relationships/font" Target="fonts/PoppinsMedium-regular.fntdata"/><Relationship Id="rId95" Type="http://schemas.openxmlformats.org/officeDocument/2006/relationships/slide" Target="slides/slide77.xml"/><Relationship Id="rId94" Type="http://schemas.openxmlformats.org/officeDocument/2006/relationships/slide" Target="slides/slide76.xml"/><Relationship Id="rId97" Type="http://schemas.openxmlformats.org/officeDocument/2006/relationships/slide" Target="slides/slide79.xml"/><Relationship Id="rId96" Type="http://schemas.openxmlformats.org/officeDocument/2006/relationships/slide" Target="slides/slide78.xml"/><Relationship Id="rId11" Type="http://schemas.openxmlformats.org/officeDocument/2006/relationships/slideMaster" Target="slideMasters/slideMaster7.xml"/><Relationship Id="rId99" Type="http://schemas.openxmlformats.org/officeDocument/2006/relationships/slide" Target="slides/slide81.xml"/><Relationship Id="rId10" Type="http://schemas.openxmlformats.org/officeDocument/2006/relationships/slideMaster" Target="slideMasters/slideMaster6.xml"/><Relationship Id="rId98" Type="http://schemas.openxmlformats.org/officeDocument/2006/relationships/slide" Target="slides/slide80.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3.xml"/><Relationship Id="rId90" Type="http://schemas.openxmlformats.org/officeDocument/2006/relationships/slide" Target="slides/slide72.xml"/><Relationship Id="rId93" Type="http://schemas.openxmlformats.org/officeDocument/2006/relationships/slide" Target="slides/slide75.xml"/><Relationship Id="rId92" Type="http://schemas.openxmlformats.org/officeDocument/2006/relationships/slide" Target="slides/slide74.xml"/><Relationship Id="rId118" Type="http://schemas.openxmlformats.org/officeDocument/2006/relationships/font" Target="fonts/PoppinsLight-regular.fntdata"/><Relationship Id="rId117" Type="http://schemas.openxmlformats.org/officeDocument/2006/relationships/font" Target="fonts/Poppins-boldItalic.fntdata"/><Relationship Id="rId116" Type="http://schemas.openxmlformats.org/officeDocument/2006/relationships/font" Target="fonts/Poppins-italic.fntdata"/><Relationship Id="rId115" Type="http://schemas.openxmlformats.org/officeDocument/2006/relationships/font" Target="fonts/Poppins-bold.fntdata"/><Relationship Id="rId119" Type="http://schemas.openxmlformats.org/officeDocument/2006/relationships/font" Target="fonts/PoppinsLight-bold.fntdata"/><Relationship Id="rId15" Type="http://schemas.openxmlformats.org/officeDocument/2006/relationships/slideMaster" Target="slideMasters/slideMaster11.xml"/><Relationship Id="rId110" Type="http://schemas.openxmlformats.org/officeDocument/2006/relationships/font" Target="fonts/Lato-regular.fntdata"/><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 Target="slides/slide1.xml"/><Relationship Id="rId114" Type="http://schemas.openxmlformats.org/officeDocument/2006/relationships/font" Target="fonts/Poppins-regular.fntdata"/><Relationship Id="rId18" Type="http://schemas.openxmlformats.org/officeDocument/2006/relationships/notesMaster" Target="notesMasters/notesMaster1.xml"/><Relationship Id="rId113" Type="http://schemas.openxmlformats.org/officeDocument/2006/relationships/font" Target="fonts/Lato-boldItalic.fntdata"/><Relationship Id="rId112" Type="http://schemas.openxmlformats.org/officeDocument/2006/relationships/font" Target="fonts/Lato-italic.fntdata"/><Relationship Id="rId111" Type="http://schemas.openxmlformats.org/officeDocument/2006/relationships/font" Target="fonts/Lato-bold.fntdata"/><Relationship Id="rId84" Type="http://schemas.openxmlformats.org/officeDocument/2006/relationships/slide" Target="slides/slide66.xml"/><Relationship Id="rId83" Type="http://schemas.openxmlformats.org/officeDocument/2006/relationships/slide" Target="slides/slide65.xml"/><Relationship Id="rId86" Type="http://schemas.openxmlformats.org/officeDocument/2006/relationships/slide" Target="slides/slide68.xml"/><Relationship Id="rId85" Type="http://schemas.openxmlformats.org/officeDocument/2006/relationships/slide" Target="slides/slide67.xml"/><Relationship Id="rId88" Type="http://schemas.openxmlformats.org/officeDocument/2006/relationships/slide" Target="slides/slide70.xml"/><Relationship Id="rId87" Type="http://schemas.openxmlformats.org/officeDocument/2006/relationships/slide" Target="slides/slide69.xml"/><Relationship Id="rId89" Type="http://schemas.openxmlformats.org/officeDocument/2006/relationships/slide" Target="slides/slide71.xml"/><Relationship Id="rId80" Type="http://schemas.openxmlformats.org/officeDocument/2006/relationships/slide" Target="slides/slide62.xml"/><Relationship Id="rId82" Type="http://schemas.openxmlformats.org/officeDocument/2006/relationships/slide" Target="slides/slide64.xml"/><Relationship Id="rId81" Type="http://schemas.openxmlformats.org/officeDocument/2006/relationships/slide" Target="slides/slide63.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5.xml"/><Relationship Id="rId72" Type="http://schemas.openxmlformats.org/officeDocument/2006/relationships/slide" Target="slides/slide54.xml"/><Relationship Id="rId75" Type="http://schemas.openxmlformats.org/officeDocument/2006/relationships/slide" Target="slides/slide57.xml"/><Relationship Id="rId74" Type="http://schemas.openxmlformats.org/officeDocument/2006/relationships/slide" Target="slides/slide56.xml"/><Relationship Id="rId77" Type="http://schemas.openxmlformats.org/officeDocument/2006/relationships/slide" Target="slides/slide59.xml"/><Relationship Id="rId76" Type="http://schemas.openxmlformats.org/officeDocument/2006/relationships/slide" Target="slides/slide58.xml"/><Relationship Id="rId79" Type="http://schemas.openxmlformats.org/officeDocument/2006/relationships/slide" Target="slides/slide61.xml"/><Relationship Id="rId78" Type="http://schemas.openxmlformats.org/officeDocument/2006/relationships/slide" Target="slides/slide60.xml"/><Relationship Id="rId71" Type="http://schemas.openxmlformats.org/officeDocument/2006/relationships/slide" Target="slides/slide53.xml"/><Relationship Id="rId70" Type="http://schemas.openxmlformats.org/officeDocument/2006/relationships/slide" Target="slides/slide52.xml"/><Relationship Id="rId130" Type="http://schemas.openxmlformats.org/officeDocument/2006/relationships/font" Target="fonts/Ultra-regular.fntdata"/><Relationship Id="rId62" Type="http://schemas.openxmlformats.org/officeDocument/2006/relationships/slide" Target="slides/slide44.xml"/><Relationship Id="rId61" Type="http://schemas.openxmlformats.org/officeDocument/2006/relationships/slide" Target="slides/slide43.xml"/><Relationship Id="rId64" Type="http://schemas.openxmlformats.org/officeDocument/2006/relationships/slide" Target="slides/slide46.xml"/><Relationship Id="rId63" Type="http://schemas.openxmlformats.org/officeDocument/2006/relationships/slide" Target="slides/slide45.xml"/><Relationship Id="rId66" Type="http://schemas.openxmlformats.org/officeDocument/2006/relationships/slide" Target="slides/slide48.xml"/><Relationship Id="rId65" Type="http://schemas.openxmlformats.org/officeDocument/2006/relationships/slide" Target="slides/slide47.xml"/><Relationship Id="rId68" Type="http://schemas.openxmlformats.org/officeDocument/2006/relationships/slide" Target="slides/slide50.xml"/><Relationship Id="rId67" Type="http://schemas.openxmlformats.org/officeDocument/2006/relationships/slide" Target="slides/slide49.xml"/><Relationship Id="rId60" Type="http://schemas.openxmlformats.org/officeDocument/2006/relationships/slide" Target="slides/slide42.xml"/><Relationship Id="rId69" Type="http://schemas.openxmlformats.org/officeDocument/2006/relationships/slide" Target="slides/slide51.xml"/><Relationship Id="rId51" Type="http://schemas.openxmlformats.org/officeDocument/2006/relationships/slide" Target="slides/slide33.xml"/><Relationship Id="rId50" Type="http://schemas.openxmlformats.org/officeDocument/2006/relationships/slide" Target="slides/slide32.xml"/><Relationship Id="rId53" Type="http://schemas.openxmlformats.org/officeDocument/2006/relationships/slide" Target="slides/slide35.xml"/><Relationship Id="rId52" Type="http://schemas.openxmlformats.org/officeDocument/2006/relationships/slide" Target="slides/slide34.xml"/><Relationship Id="rId55" Type="http://schemas.openxmlformats.org/officeDocument/2006/relationships/slide" Target="slides/slide37.xml"/><Relationship Id="rId54" Type="http://schemas.openxmlformats.org/officeDocument/2006/relationships/slide" Target="slides/slide36.xml"/><Relationship Id="rId57" Type="http://schemas.openxmlformats.org/officeDocument/2006/relationships/slide" Target="slides/slide39.xml"/><Relationship Id="rId56" Type="http://schemas.openxmlformats.org/officeDocument/2006/relationships/slide" Target="slides/slide38.xml"/><Relationship Id="rId59" Type="http://schemas.openxmlformats.org/officeDocument/2006/relationships/slide" Target="slides/slide41.xml"/><Relationship Id="rId58"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3534c6eac3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3534c6eac3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353f0de2f7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353f0de2f7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353f0de2f7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7" name="Google Shape;2467;g353f0de2f7a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3578b991381_0_1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3578b991381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3578b991381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3578b991381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353f0de2f7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353f0de2f7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353f0de2f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353f0de2f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353f0de2f7a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353f0de2f7a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353f0de2f7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353f0de2f7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353f0de2f7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353f0de2f7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353f0de2f7a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353f0de2f7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596df1eab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596df1eab8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3596df1eab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3596df1eab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g3596df1eab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3596df1eab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3596df1eab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3596df1eab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3534c6eac34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3534c6eac34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353f0de2f7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353f0de2f7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https://www.digitalocean.com/resources/articles/prompt-engineering-best-practices</a:t>
            </a:r>
            <a:endParaRPr sz="900">
              <a:solidFill>
                <a:schemeClr val="dk1"/>
              </a:solidFill>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353f0de2f7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353f0de2f7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353f0de2f7a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4" name="Google Shape;2804;g353f0de2f7a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353f0de2f7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353f0de2f7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3534c6eac34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3534c6eac34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3534c6eac34_0_3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3534c6eac34_0_3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353f0de2f7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353f0de2f7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3534c6eac34_0_4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3534c6eac34_0_4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3534c6eac34_0_4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3534c6eac34_0_4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3596df1eab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3596df1eab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3596df1eab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3596df1eab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g3534c6eac34_0_5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8" name="Google Shape;3048;g3534c6eac34_0_5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F0F0F"/>
              </a:solidFill>
              <a:latin typeface="Poppins"/>
              <a:ea typeface="Poppins"/>
              <a:cs typeface="Poppins"/>
              <a:sym typeface="Poppi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3534c6eac34_0_5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3534c6eac34_0_5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3534c6eac34_0_5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3534c6eac34_0_5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3534c6eac34_0_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3534c6eac34_0_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3534c6eac34_0_5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3534c6eac34_0_5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3534c6eac34_0_5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3534c6eac34_0_5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353f0de2f7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353f0de2f7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3534c6eac34_0_5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3534c6eac34_0_5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3534c6eac34_0_5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3534c6eac34_0_5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3534c6eac34_0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3534c6eac34_0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3534c6eac34_0_5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3534c6eac34_0_5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3534c6eac34_0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8" name="Google Shape;3108;g3534c6eac34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3534c6eac34_0_5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3534c6eac34_0_5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8" name="Shape 3118"/>
        <p:cNvGrpSpPr/>
        <p:nvPr/>
      </p:nvGrpSpPr>
      <p:grpSpPr>
        <a:xfrm>
          <a:off x="0" y="0"/>
          <a:ext cx="0" cy="0"/>
          <a:chOff x="0" y="0"/>
          <a:chExt cx="0" cy="0"/>
        </a:xfrm>
      </p:grpSpPr>
      <p:sp>
        <p:nvSpPr>
          <p:cNvPr id="3119" name="Google Shape;3119;g3534c6eac34_0_5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0" name="Google Shape;3120;g3534c6eac34_0_5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3534c6eac34_0_5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6" name="Google Shape;3126;g3534c6eac34_0_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3534c6eac34_0_5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3534c6eac34_0_5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t/>
            </a:r>
            <a:endParaRPr sz="1000">
              <a:solidFill>
                <a:srgbClr val="0F0F0F"/>
              </a:solidFill>
              <a:latin typeface="Poppins Light"/>
              <a:ea typeface="Poppins Light"/>
              <a:cs typeface="Poppins Light"/>
              <a:sym typeface="Poppins 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3534c6eac34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3534c6eac34_0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353f0de2f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353f0de2f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g35b2e1eab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35b2e1eab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3596df1eab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3596df1eab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1" name="Shape 3171"/>
        <p:cNvGrpSpPr/>
        <p:nvPr/>
      </p:nvGrpSpPr>
      <p:grpSpPr>
        <a:xfrm>
          <a:off x="0" y="0"/>
          <a:ext cx="0" cy="0"/>
          <a:chOff x="0" y="0"/>
          <a:chExt cx="0" cy="0"/>
        </a:xfrm>
      </p:grpSpPr>
      <p:sp>
        <p:nvSpPr>
          <p:cNvPr id="3172" name="Google Shape;3172;g353f0de2f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3" name="Google Shape;3173;g353f0de2f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g35b2e1eab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35b2e1eab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4" name="Shape 3374"/>
        <p:cNvGrpSpPr/>
        <p:nvPr/>
      </p:nvGrpSpPr>
      <p:grpSpPr>
        <a:xfrm>
          <a:off x="0" y="0"/>
          <a:ext cx="0" cy="0"/>
          <a:chOff x="0" y="0"/>
          <a:chExt cx="0" cy="0"/>
        </a:xfrm>
      </p:grpSpPr>
      <p:sp>
        <p:nvSpPr>
          <p:cNvPr id="3375" name="Google Shape;3375;g3578b991381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6" name="Google Shape;3376;g3578b991381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35ff01f17c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35ff01f17c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35ff01f17c1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9" name="Google Shape;3579;g35ff01f17c1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4" name="Shape 3774"/>
        <p:cNvGrpSpPr/>
        <p:nvPr/>
      </p:nvGrpSpPr>
      <p:grpSpPr>
        <a:xfrm>
          <a:off x="0" y="0"/>
          <a:ext cx="0" cy="0"/>
          <a:chOff x="0" y="0"/>
          <a:chExt cx="0" cy="0"/>
        </a:xfrm>
      </p:grpSpPr>
      <p:sp>
        <p:nvSpPr>
          <p:cNvPr id="3775" name="Google Shape;3775;g35ff01f17c1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6" name="Google Shape;3776;g35ff01f17c1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g353f0de2f7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2" name="Google Shape;3782;g353f0de2f7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3534c6eac34_0_2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9" name="Google Shape;3979;g3534c6eac34_0_2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3596df1eab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3596df1eab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3" name="Shape 3983"/>
        <p:cNvGrpSpPr/>
        <p:nvPr/>
      </p:nvGrpSpPr>
      <p:grpSpPr>
        <a:xfrm>
          <a:off x="0" y="0"/>
          <a:ext cx="0" cy="0"/>
          <a:chOff x="0" y="0"/>
          <a:chExt cx="0" cy="0"/>
        </a:xfrm>
      </p:grpSpPr>
      <p:sp>
        <p:nvSpPr>
          <p:cNvPr id="3984" name="Google Shape;3984;g3534c6eac34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5" name="Google Shape;3985;g3534c6eac34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g3534c6eac34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1" name="Google Shape;3991;g3534c6eac34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3534c6eac34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4" name="Google Shape;4004;g3534c6eac34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g3534c6eac34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5" name="Google Shape;4015;g3534c6eac34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3534c6eac34_0_2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6" name="Google Shape;4026;g3534c6eac34_0_2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5" name="Shape 4035"/>
        <p:cNvGrpSpPr/>
        <p:nvPr/>
      </p:nvGrpSpPr>
      <p:grpSpPr>
        <a:xfrm>
          <a:off x="0" y="0"/>
          <a:ext cx="0" cy="0"/>
          <a:chOff x="0" y="0"/>
          <a:chExt cx="0" cy="0"/>
        </a:xfrm>
      </p:grpSpPr>
      <p:sp>
        <p:nvSpPr>
          <p:cNvPr id="4036" name="Google Shape;4036;g3534c6eac34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7" name="Google Shape;4037;g3534c6eac34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g3534c6eac34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8" name="Google Shape;4048;g3534c6eac34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3534c6eac34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3534c6eac34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8" name="Shape 4068"/>
        <p:cNvGrpSpPr/>
        <p:nvPr/>
      </p:nvGrpSpPr>
      <p:grpSpPr>
        <a:xfrm>
          <a:off x="0" y="0"/>
          <a:ext cx="0" cy="0"/>
          <a:chOff x="0" y="0"/>
          <a:chExt cx="0" cy="0"/>
        </a:xfrm>
      </p:grpSpPr>
      <p:sp>
        <p:nvSpPr>
          <p:cNvPr id="4069" name="Google Shape;4069;g3534c6eac34_0_2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0" name="Google Shape;4070;g3534c6eac34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3534c6eac34_0_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1" name="Google Shape;4081;g3534c6eac34_0_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3534c6eac3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3534c6eac3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g3534c6eac34_0_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2" name="Google Shape;4092;g3534c6eac34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1" name="Shape 4101"/>
        <p:cNvGrpSpPr/>
        <p:nvPr/>
      </p:nvGrpSpPr>
      <p:grpSpPr>
        <a:xfrm>
          <a:off x="0" y="0"/>
          <a:ext cx="0" cy="0"/>
          <a:chOff x="0" y="0"/>
          <a:chExt cx="0" cy="0"/>
        </a:xfrm>
      </p:grpSpPr>
      <p:sp>
        <p:nvSpPr>
          <p:cNvPr id="4102" name="Google Shape;4102;g3534c6eac34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3" name="Google Shape;4103;g3534c6eac34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g3534c6eac34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3534c6eac34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5" name="Shape 4125"/>
        <p:cNvGrpSpPr/>
        <p:nvPr/>
      </p:nvGrpSpPr>
      <p:grpSpPr>
        <a:xfrm>
          <a:off x="0" y="0"/>
          <a:ext cx="0" cy="0"/>
          <a:chOff x="0" y="0"/>
          <a:chExt cx="0" cy="0"/>
        </a:xfrm>
      </p:grpSpPr>
      <p:sp>
        <p:nvSpPr>
          <p:cNvPr id="4126" name="Google Shape;4126;g35ff01f17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7" name="Google Shape;4127;g35ff01f17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3534c6eac34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3534c6eac34_0_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g3534c6eac34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7" name="Google Shape;4337;g3534c6eac34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8" name="Shape 4348"/>
        <p:cNvGrpSpPr/>
        <p:nvPr/>
      </p:nvGrpSpPr>
      <p:grpSpPr>
        <a:xfrm>
          <a:off x="0" y="0"/>
          <a:ext cx="0" cy="0"/>
          <a:chOff x="0" y="0"/>
          <a:chExt cx="0" cy="0"/>
        </a:xfrm>
      </p:grpSpPr>
      <p:sp>
        <p:nvSpPr>
          <p:cNvPr id="4349" name="Google Shape;4349;g3578b99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0" name="Google Shape;4350;g3578b99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5" name="Shape 4545"/>
        <p:cNvGrpSpPr/>
        <p:nvPr/>
      </p:nvGrpSpPr>
      <p:grpSpPr>
        <a:xfrm>
          <a:off x="0" y="0"/>
          <a:ext cx="0" cy="0"/>
          <a:chOff x="0" y="0"/>
          <a:chExt cx="0" cy="0"/>
        </a:xfrm>
      </p:grpSpPr>
      <p:sp>
        <p:nvSpPr>
          <p:cNvPr id="4546" name="Google Shape;4546;g3534c6eac34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7" name="Google Shape;4547;g3534c6eac34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g3534c6eac34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0" name="Google Shape;4560;g3534c6eac34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1" name="Shape 4571"/>
        <p:cNvGrpSpPr/>
        <p:nvPr/>
      </p:nvGrpSpPr>
      <p:grpSpPr>
        <a:xfrm>
          <a:off x="0" y="0"/>
          <a:ext cx="0" cy="0"/>
          <a:chOff x="0" y="0"/>
          <a:chExt cx="0" cy="0"/>
        </a:xfrm>
      </p:grpSpPr>
      <p:sp>
        <p:nvSpPr>
          <p:cNvPr id="4572" name="Google Shape;4572;g35ff01f17c1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3" name="Google Shape;4573;g35ff01f17c1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353f0de2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353f0de2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8" name="Shape 4768"/>
        <p:cNvGrpSpPr/>
        <p:nvPr/>
      </p:nvGrpSpPr>
      <p:grpSpPr>
        <a:xfrm>
          <a:off x="0" y="0"/>
          <a:ext cx="0" cy="0"/>
          <a:chOff x="0" y="0"/>
          <a:chExt cx="0" cy="0"/>
        </a:xfrm>
      </p:grpSpPr>
      <p:sp>
        <p:nvSpPr>
          <p:cNvPr id="4769" name="Google Shape;4769;g35ff01f17c1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0" name="Google Shape;4770;g35ff01f17c1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1" name="Shape 4781"/>
        <p:cNvGrpSpPr/>
        <p:nvPr/>
      </p:nvGrpSpPr>
      <p:grpSpPr>
        <a:xfrm>
          <a:off x="0" y="0"/>
          <a:ext cx="0" cy="0"/>
          <a:chOff x="0" y="0"/>
          <a:chExt cx="0" cy="0"/>
        </a:xfrm>
      </p:grpSpPr>
      <p:sp>
        <p:nvSpPr>
          <p:cNvPr id="4782" name="Google Shape;4782;g35ff01f1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3" name="Google Shape;4783;g35ff01f1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g35ff01f17c1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9" name="Google Shape;4789;g35ff01f17c1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4" name="Shape 4794"/>
        <p:cNvGrpSpPr/>
        <p:nvPr/>
      </p:nvGrpSpPr>
      <p:grpSpPr>
        <a:xfrm>
          <a:off x="0" y="0"/>
          <a:ext cx="0" cy="0"/>
          <a:chOff x="0" y="0"/>
          <a:chExt cx="0" cy="0"/>
        </a:xfrm>
      </p:grpSpPr>
      <p:sp>
        <p:nvSpPr>
          <p:cNvPr id="4795" name="Google Shape;4795;g35ff01f17c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6" name="Google Shape;4796;g35ff01f17c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353f0de2f7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353f0de2f7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5" name="Shape 805"/>
        <p:cNvGrpSpPr/>
        <p:nvPr/>
      </p:nvGrpSpPr>
      <p:grpSpPr>
        <a:xfrm>
          <a:off x="0" y="0"/>
          <a:ext cx="0" cy="0"/>
          <a:chOff x="0" y="0"/>
          <a:chExt cx="0" cy="0"/>
        </a:xfrm>
      </p:grpSpPr>
      <p:sp>
        <p:nvSpPr>
          <p:cNvPr id="806" name="Google Shape;806;p106"/>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807" name="Google Shape;807;p106"/>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808" name="Google Shape;808;p106"/>
          <p:cNvSpPr/>
          <p:nvPr>
            <p:ph idx="2" type="pic"/>
          </p:nvPr>
        </p:nvSpPr>
        <p:spPr>
          <a:xfrm>
            <a:off x="5212625" y="539500"/>
            <a:ext cx="3931500" cy="4604100"/>
          </a:xfrm>
          <a:prstGeom prst="rect">
            <a:avLst/>
          </a:prstGeom>
          <a:noFill/>
          <a:ln>
            <a:noFill/>
          </a:ln>
        </p:spPr>
      </p:sp>
      <p:grpSp>
        <p:nvGrpSpPr>
          <p:cNvPr id="809" name="Google Shape;809;p106"/>
          <p:cNvGrpSpPr/>
          <p:nvPr/>
        </p:nvGrpSpPr>
        <p:grpSpPr>
          <a:xfrm>
            <a:off x="0" y="0"/>
            <a:ext cx="5212500" cy="5143625"/>
            <a:chOff x="0" y="0"/>
            <a:chExt cx="5212500" cy="5143625"/>
          </a:xfrm>
        </p:grpSpPr>
        <p:sp>
          <p:nvSpPr>
            <p:cNvPr id="810" name="Google Shape;810;p10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6"/>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6"/>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3" name="Shape 813"/>
        <p:cNvGrpSpPr/>
        <p:nvPr/>
      </p:nvGrpSpPr>
      <p:grpSpPr>
        <a:xfrm>
          <a:off x="0" y="0"/>
          <a:ext cx="0" cy="0"/>
          <a:chOff x="0" y="0"/>
          <a:chExt cx="0" cy="0"/>
        </a:xfrm>
      </p:grpSpPr>
      <p:sp>
        <p:nvSpPr>
          <p:cNvPr id="814" name="Google Shape;814;p107"/>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815" name="Google Shape;815;p107"/>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816" name="Google Shape;816;p107"/>
          <p:cNvSpPr/>
          <p:nvPr>
            <p:ph idx="3" type="pic"/>
          </p:nvPr>
        </p:nvSpPr>
        <p:spPr>
          <a:xfrm>
            <a:off x="5212625" y="535100"/>
            <a:ext cx="3931500" cy="4608600"/>
          </a:xfrm>
          <a:prstGeom prst="rect">
            <a:avLst/>
          </a:prstGeom>
          <a:noFill/>
          <a:ln>
            <a:noFill/>
          </a:ln>
        </p:spPr>
      </p:sp>
      <p:grpSp>
        <p:nvGrpSpPr>
          <p:cNvPr id="817" name="Google Shape;817;p107"/>
          <p:cNvGrpSpPr/>
          <p:nvPr/>
        </p:nvGrpSpPr>
        <p:grpSpPr>
          <a:xfrm>
            <a:off x="0" y="0"/>
            <a:ext cx="713100" cy="5143475"/>
            <a:chOff x="0" y="0"/>
            <a:chExt cx="713100" cy="5143475"/>
          </a:xfrm>
        </p:grpSpPr>
        <p:sp>
          <p:nvSpPr>
            <p:cNvPr id="818" name="Google Shape;818;p10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0" name="Shape 820"/>
        <p:cNvGrpSpPr/>
        <p:nvPr/>
      </p:nvGrpSpPr>
      <p:grpSpPr>
        <a:xfrm>
          <a:off x="0" y="0"/>
          <a:ext cx="0" cy="0"/>
          <a:chOff x="0" y="0"/>
          <a:chExt cx="0" cy="0"/>
        </a:xfrm>
      </p:grpSpPr>
      <p:sp>
        <p:nvSpPr>
          <p:cNvPr id="821" name="Google Shape;821;p10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2" name="Google Shape;822;p108"/>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823" name="Google Shape;823;p108"/>
          <p:cNvGrpSpPr/>
          <p:nvPr/>
        </p:nvGrpSpPr>
        <p:grpSpPr>
          <a:xfrm flipH="1">
            <a:off x="0" y="0"/>
            <a:ext cx="9144125" cy="5143625"/>
            <a:chOff x="0" y="0"/>
            <a:chExt cx="9144125" cy="5143625"/>
          </a:xfrm>
        </p:grpSpPr>
        <p:sp>
          <p:nvSpPr>
            <p:cNvPr id="824" name="Google Shape;824;p10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7" name="Shape 827"/>
        <p:cNvGrpSpPr/>
        <p:nvPr/>
      </p:nvGrpSpPr>
      <p:grpSpPr>
        <a:xfrm>
          <a:off x="0" y="0"/>
          <a:ext cx="0" cy="0"/>
          <a:chOff x="0" y="0"/>
          <a:chExt cx="0" cy="0"/>
        </a:xfrm>
      </p:grpSpPr>
      <p:sp>
        <p:nvSpPr>
          <p:cNvPr id="828" name="Google Shape;828;p1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9" name="Google Shape;829;p109"/>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0" name="Google Shape;830;p109"/>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31" name="Google Shape;831;p109"/>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2" name="Google Shape;832;p109"/>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33" name="Google Shape;833;p109"/>
          <p:cNvGrpSpPr/>
          <p:nvPr/>
        </p:nvGrpSpPr>
        <p:grpSpPr>
          <a:xfrm>
            <a:off x="0" y="0"/>
            <a:ext cx="9144000" cy="5143625"/>
            <a:chOff x="0" y="0"/>
            <a:chExt cx="9144000" cy="5143625"/>
          </a:xfrm>
        </p:grpSpPr>
        <p:sp>
          <p:nvSpPr>
            <p:cNvPr id="834" name="Google Shape;834;p109"/>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9"/>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9"/>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7" name="Shape 837"/>
        <p:cNvGrpSpPr/>
        <p:nvPr/>
      </p:nvGrpSpPr>
      <p:grpSpPr>
        <a:xfrm>
          <a:off x="0" y="0"/>
          <a:ext cx="0" cy="0"/>
          <a:chOff x="0" y="0"/>
          <a:chExt cx="0" cy="0"/>
        </a:xfrm>
      </p:grpSpPr>
      <p:sp>
        <p:nvSpPr>
          <p:cNvPr id="838" name="Google Shape;838;p1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39" name="Google Shape;839;p110"/>
          <p:cNvGrpSpPr/>
          <p:nvPr/>
        </p:nvGrpSpPr>
        <p:grpSpPr>
          <a:xfrm>
            <a:off x="0" y="0"/>
            <a:ext cx="9144125" cy="5143625"/>
            <a:chOff x="0" y="0"/>
            <a:chExt cx="9144125" cy="5143625"/>
          </a:xfrm>
        </p:grpSpPr>
        <p:sp>
          <p:nvSpPr>
            <p:cNvPr id="840" name="Google Shape;840;p11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3" name="Shape 843"/>
        <p:cNvGrpSpPr/>
        <p:nvPr/>
      </p:nvGrpSpPr>
      <p:grpSpPr>
        <a:xfrm>
          <a:off x="0" y="0"/>
          <a:ext cx="0" cy="0"/>
          <a:chOff x="0" y="0"/>
          <a:chExt cx="0" cy="0"/>
        </a:xfrm>
      </p:grpSpPr>
      <p:sp>
        <p:nvSpPr>
          <p:cNvPr id="844" name="Google Shape;844;p111"/>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845" name="Google Shape;845;p111"/>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6" name="Google Shape;846;p111"/>
          <p:cNvSpPr/>
          <p:nvPr>
            <p:ph idx="2" type="pic"/>
          </p:nvPr>
        </p:nvSpPr>
        <p:spPr>
          <a:xfrm>
            <a:off x="0" y="539500"/>
            <a:ext cx="3931500" cy="4604100"/>
          </a:xfrm>
          <a:prstGeom prst="rect">
            <a:avLst/>
          </a:prstGeom>
          <a:noFill/>
          <a:ln>
            <a:noFill/>
          </a:ln>
        </p:spPr>
      </p:sp>
      <p:grpSp>
        <p:nvGrpSpPr>
          <p:cNvPr id="847" name="Google Shape;847;p111"/>
          <p:cNvGrpSpPr/>
          <p:nvPr/>
        </p:nvGrpSpPr>
        <p:grpSpPr>
          <a:xfrm>
            <a:off x="3931500" y="0"/>
            <a:ext cx="5212650" cy="5143625"/>
            <a:chOff x="3931500" y="0"/>
            <a:chExt cx="5212650" cy="5143625"/>
          </a:xfrm>
        </p:grpSpPr>
        <p:sp>
          <p:nvSpPr>
            <p:cNvPr id="848" name="Google Shape;848;p111"/>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1"/>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1" name="Shape 851"/>
        <p:cNvGrpSpPr/>
        <p:nvPr/>
      </p:nvGrpSpPr>
      <p:grpSpPr>
        <a:xfrm>
          <a:off x="0" y="0"/>
          <a:ext cx="0" cy="0"/>
          <a:chOff x="0" y="0"/>
          <a:chExt cx="0" cy="0"/>
        </a:xfrm>
      </p:grpSpPr>
      <p:sp>
        <p:nvSpPr>
          <p:cNvPr id="852" name="Google Shape;852;p112"/>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853" name="Google Shape;853;p112"/>
          <p:cNvGrpSpPr/>
          <p:nvPr/>
        </p:nvGrpSpPr>
        <p:grpSpPr>
          <a:xfrm>
            <a:off x="0" y="0"/>
            <a:ext cx="9144000" cy="5143475"/>
            <a:chOff x="0" y="0"/>
            <a:chExt cx="9144000" cy="5143475"/>
          </a:xfrm>
        </p:grpSpPr>
        <p:grpSp>
          <p:nvGrpSpPr>
            <p:cNvPr id="854" name="Google Shape;854;p112"/>
            <p:cNvGrpSpPr/>
            <p:nvPr/>
          </p:nvGrpSpPr>
          <p:grpSpPr>
            <a:xfrm flipH="1" rot="10800000">
              <a:off x="0" y="0"/>
              <a:ext cx="713100" cy="5143475"/>
              <a:chOff x="0" y="0"/>
              <a:chExt cx="713100" cy="5143475"/>
            </a:xfrm>
          </p:grpSpPr>
          <p:sp>
            <p:nvSpPr>
              <p:cNvPr id="855" name="Google Shape;855;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112"/>
            <p:cNvGrpSpPr/>
            <p:nvPr/>
          </p:nvGrpSpPr>
          <p:grpSpPr>
            <a:xfrm flipH="1">
              <a:off x="8430900" y="0"/>
              <a:ext cx="713100" cy="5143475"/>
              <a:chOff x="0" y="0"/>
              <a:chExt cx="713100" cy="5143475"/>
            </a:xfrm>
          </p:grpSpPr>
          <p:sp>
            <p:nvSpPr>
              <p:cNvPr id="858" name="Google Shape;858;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0" name="Shape 860"/>
        <p:cNvGrpSpPr/>
        <p:nvPr/>
      </p:nvGrpSpPr>
      <p:grpSpPr>
        <a:xfrm>
          <a:off x="0" y="0"/>
          <a:ext cx="0" cy="0"/>
          <a:chOff x="0" y="0"/>
          <a:chExt cx="0" cy="0"/>
        </a:xfrm>
      </p:grpSpPr>
      <p:sp>
        <p:nvSpPr>
          <p:cNvPr id="861" name="Google Shape;861;p113"/>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862" name="Google Shape;862;p113"/>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63" name="Google Shape;863;p113"/>
          <p:cNvGrpSpPr/>
          <p:nvPr/>
        </p:nvGrpSpPr>
        <p:grpSpPr>
          <a:xfrm flipH="1">
            <a:off x="0" y="0"/>
            <a:ext cx="9144000" cy="5143625"/>
            <a:chOff x="0" y="0"/>
            <a:chExt cx="9144000" cy="5143625"/>
          </a:xfrm>
        </p:grpSpPr>
        <p:grpSp>
          <p:nvGrpSpPr>
            <p:cNvPr id="864" name="Google Shape;864;p113"/>
            <p:cNvGrpSpPr/>
            <p:nvPr/>
          </p:nvGrpSpPr>
          <p:grpSpPr>
            <a:xfrm flipH="1">
              <a:off x="0" y="0"/>
              <a:ext cx="7465150" cy="5143625"/>
              <a:chOff x="1679000" y="0"/>
              <a:chExt cx="7465150" cy="5143625"/>
            </a:xfrm>
          </p:grpSpPr>
          <p:sp>
            <p:nvSpPr>
              <p:cNvPr id="865" name="Google Shape;865;p11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11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9" name="Shape 869"/>
        <p:cNvGrpSpPr/>
        <p:nvPr/>
      </p:nvGrpSpPr>
      <p:grpSpPr>
        <a:xfrm>
          <a:off x="0" y="0"/>
          <a:ext cx="0" cy="0"/>
          <a:chOff x="0" y="0"/>
          <a:chExt cx="0" cy="0"/>
        </a:xfrm>
      </p:grpSpPr>
      <p:sp>
        <p:nvSpPr>
          <p:cNvPr id="870" name="Google Shape;870;p114"/>
          <p:cNvSpPr/>
          <p:nvPr>
            <p:ph idx="2" type="pic"/>
          </p:nvPr>
        </p:nvSpPr>
        <p:spPr>
          <a:xfrm>
            <a:off x="-100" y="0"/>
            <a:ext cx="9144000" cy="5143500"/>
          </a:xfrm>
          <a:prstGeom prst="rect">
            <a:avLst/>
          </a:prstGeom>
          <a:noFill/>
          <a:ln>
            <a:noFill/>
          </a:ln>
        </p:spPr>
      </p:sp>
      <p:sp>
        <p:nvSpPr>
          <p:cNvPr id="871" name="Google Shape;871;p114"/>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2" name="Shape 872"/>
        <p:cNvGrpSpPr/>
        <p:nvPr/>
      </p:nvGrpSpPr>
      <p:grpSpPr>
        <a:xfrm>
          <a:off x="0" y="0"/>
          <a:ext cx="0" cy="0"/>
          <a:chOff x="0" y="0"/>
          <a:chExt cx="0" cy="0"/>
        </a:xfrm>
      </p:grpSpPr>
      <p:sp>
        <p:nvSpPr>
          <p:cNvPr id="873" name="Google Shape;873;p115"/>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874" name="Google Shape;874;p115"/>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75" name="Google Shape;875;p115"/>
          <p:cNvGrpSpPr/>
          <p:nvPr/>
        </p:nvGrpSpPr>
        <p:grpSpPr>
          <a:xfrm>
            <a:off x="0" y="0"/>
            <a:ext cx="9144000" cy="5143625"/>
            <a:chOff x="0" y="0"/>
            <a:chExt cx="9144000" cy="5143625"/>
          </a:xfrm>
        </p:grpSpPr>
        <p:grpSp>
          <p:nvGrpSpPr>
            <p:cNvPr id="876" name="Google Shape;876;p115"/>
            <p:cNvGrpSpPr/>
            <p:nvPr/>
          </p:nvGrpSpPr>
          <p:grpSpPr>
            <a:xfrm flipH="1">
              <a:off x="0" y="0"/>
              <a:ext cx="7465150" cy="5143625"/>
              <a:chOff x="1679000" y="0"/>
              <a:chExt cx="7465150" cy="5143625"/>
            </a:xfrm>
          </p:grpSpPr>
          <p:sp>
            <p:nvSpPr>
              <p:cNvPr id="877" name="Google Shape;877;p11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11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1" name="Shape 881"/>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2" name="Shape 882"/>
        <p:cNvGrpSpPr/>
        <p:nvPr/>
      </p:nvGrpSpPr>
      <p:grpSpPr>
        <a:xfrm>
          <a:off x="0" y="0"/>
          <a:ext cx="0" cy="0"/>
          <a:chOff x="0" y="0"/>
          <a:chExt cx="0" cy="0"/>
        </a:xfrm>
      </p:grpSpPr>
      <p:sp>
        <p:nvSpPr>
          <p:cNvPr id="883" name="Google Shape;883;p1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4" name="Google Shape;884;p117"/>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5" name="Google Shape;885;p117"/>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6" name="Google Shape;886;p117"/>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7" name="Google Shape;887;p117"/>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8" name="Google Shape;888;p117"/>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9" name="Google Shape;889;p117"/>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0" name="Google Shape;890;p117"/>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1" name="Google Shape;891;p117"/>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2" name="Google Shape;892;p117"/>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3" name="Google Shape;893;p117"/>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4" name="Google Shape;894;p117"/>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5" name="Google Shape;895;p117"/>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896" name="Google Shape;896;p117"/>
          <p:cNvGrpSpPr/>
          <p:nvPr/>
        </p:nvGrpSpPr>
        <p:grpSpPr>
          <a:xfrm>
            <a:off x="0" y="0"/>
            <a:ext cx="9144000" cy="5143600"/>
            <a:chOff x="0" y="0"/>
            <a:chExt cx="9144000" cy="5143600"/>
          </a:xfrm>
        </p:grpSpPr>
        <p:sp>
          <p:nvSpPr>
            <p:cNvPr id="897" name="Google Shape;897;p11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900" name="Shape 900"/>
        <p:cNvGrpSpPr/>
        <p:nvPr/>
      </p:nvGrpSpPr>
      <p:grpSpPr>
        <a:xfrm>
          <a:off x="0" y="0"/>
          <a:ext cx="0" cy="0"/>
          <a:chOff x="0" y="0"/>
          <a:chExt cx="0" cy="0"/>
        </a:xfrm>
      </p:grpSpPr>
      <p:sp>
        <p:nvSpPr>
          <p:cNvPr id="901" name="Google Shape;901;p1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2" name="Google Shape;902;p118"/>
          <p:cNvGrpSpPr/>
          <p:nvPr/>
        </p:nvGrpSpPr>
        <p:grpSpPr>
          <a:xfrm>
            <a:off x="0" y="0"/>
            <a:ext cx="9144000" cy="5143650"/>
            <a:chOff x="0" y="0"/>
            <a:chExt cx="9144000" cy="5143650"/>
          </a:xfrm>
        </p:grpSpPr>
        <p:sp>
          <p:nvSpPr>
            <p:cNvPr id="903" name="Google Shape;903;p11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8"/>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906" name="Shape 906"/>
        <p:cNvGrpSpPr/>
        <p:nvPr/>
      </p:nvGrpSpPr>
      <p:grpSpPr>
        <a:xfrm>
          <a:off x="0" y="0"/>
          <a:ext cx="0" cy="0"/>
          <a:chOff x="0" y="0"/>
          <a:chExt cx="0" cy="0"/>
        </a:xfrm>
      </p:grpSpPr>
      <p:sp>
        <p:nvSpPr>
          <p:cNvPr id="907" name="Google Shape;907;p11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8" name="Google Shape;908;p119"/>
          <p:cNvGrpSpPr/>
          <p:nvPr/>
        </p:nvGrpSpPr>
        <p:grpSpPr>
          <a:xfrm flipH="1">
            <a:off x="0" y="-50"/>
            <a:ext cx="9144000" cy="5143600"/>
            <a:chOff x="0" y="0"/>
            <a:chExt cx="9144000" cy="5143600"/>
          </a:xfrm>
        </p:grpSpPr>
        <p:sp>
          <p:nvSpPr>
            <p:cNvPr id="909" name="Google Shape;909;p11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9"/>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912" name="Shape 912"/>
        <p:cNvGrpSpPr/>
        <p:nvPr/>
      </p:nvGrpSpPr>
      <p:grpSpPr>
        <a:xfrm>
          <a:off x="0" y="0"/>
          <a:ext cx="0" cy="0"/>
          <a:chOff x="0" y="0"/>
          <a:chExt cx="0" cy="0"/>
        </a:xfrm>
      </p:grpSpPr>
      <p:sp>
        <p:nvSpPr>
          <p:cNvPr id="913" name="Google Shape;913;p120"/>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914" name="Google Shape;914;p120"/>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915" name="Google Shape;915;p120"/>
          <p:cNvGrpSpPr/>
          <p:nvPr/>
        </p:nvGrpSpPr>
        <p:grpSpPr>
          <a:xfrm flipH="1">
            <a:off x="0" y="0"/>
            <a:ext cx="9144000" cy="5143625"/>
            <a:chOff x="0" y="0"/>
            <a:chExt cx="9144000" cy="5143625"/>
          </a:xfrm>
        </p:grpSpPr>
        <p:sp>
          <p:nvSpPr>
            <p:cNvPr id="916" name="Google Shape;916;p12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0"/>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919" name="Shape 919"/>
        <p:cNvGrpSpPr/>
        <p:nvPr/>
      </p:nvGrpSpPr>
      <p:grpSpPr>
        <a:xfrm>
          <a:off x="0" y="0"/>
          <a:ext cx="0" cy="0"/>
          <a:chOff x="0" y="0"/>
          <a:chExt cx="0" cy="0"/>
        </a:xfrm>
      </p:grpSpPr>
      <p:sp>
        <p:nvSpPr>
          <p:cNvPr id="920" name="Google Shape;920;p12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1" name="Google Shape;921;p121"/>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2" name="Google Shape;922;p121"/>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3" name="Google Shape;923;p121"/>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924" name="Google Shape;924;p121"/>
          <p:cNvGrpSpPr/>
          <p:nvPr/>
        </p:nvGrpSpPr>
        <p:grpSpPr>
          <a:xfrm flipH="1">
            <a:off x="-75" y="0"/>
            <a:ext cx="9144175" cy="5143625"/>
            <a:chOff x="0" y="0"/>
            <a:chExt cx="9144175" cy="5143625"/>
          </a:xfrm>
        </p:grpSpPr>
        <p:sp>
          <p:nvSpPr>
            <p:cNvPr id="925" name="Google Shape;925;p12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1"/>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928" name="Shape 928"/>
        <p:cNvGrpSpPr/>
        <p:nvPr/>
      </p:nvGrpSpPr>
      <p:grpSpPr>
        <a:xfrm>
          <a:off x="0" y="0"/>
          <a:ext cx="0" cy="0"/>
          <a:chOff x="0" y="0"/>
          <a:chExt cx="0" cy="0"/>
        </a:xfrm>
      </p:grpSpPr>
      <p:sp>
        <p:nvSpPr>
          <p:cNvPr id="929" name="Google Shape;929;p12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0" name="Google Shape;930;p122"/>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1" name="Google Shape;931;p122"/>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2" name="Google Shape;932;p122"/>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3" name="Google Shape;933;p122"/>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4" name="Google Shape;934;p122"/>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5" name="Google Shape;935;p122"/>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36" name="Google Shape;936;p122"/>
          <p:cNvGrpSpPr/>
          <p:nvPr/>
        </p:nvGrpSpPr>
        <p:grpSpPr>
          <a:xfrm>
            <a:off x="-50" y="0"/>
            <a:ext cx="9144050" cy="5143625"/>
            <a:chOff x="-50" y="0"/>
            <a:chExt cx="9144050" cy="5143625"/>
          </a:xfrm>
        </p:grpSpPr>
        <p:sp>
          <p:nvSpPr>
            <p:cNvPr id="937" name="Google Shape;937;p122"/>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2"/>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940" name="Shape 940"/>
        <p:cNvGrpSpPr/>
        <p:nvPr/>
      </p:nvGrpSpPr>
      <p:grpSpPr>
        <a:xfrm>
          <a:off x="0" y="0"/>
          <a:ext cx="0" cy="0"/>
          <a:chOff x="0" y="0"/>
          <a:chExt cx="0" cy="0"/>
        </a:xfrm>
      </p:grpSpPr>
      <p:sp>
        <p:nvSpPr>
          <p:cNvPr id="941" name="Google Shape;941;p1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2" name="Google Shape;942;p123"/>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3" name="Google Shape;943;p123"/>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4" name="Google Shape;944;p123"/>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5" name="Google Shape;945;p123"/>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6" name="Google Shape;946;p123"/>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7" name="Google Shape;947;p123"/>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8" name="Google Shape;948;p123"/>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9" name="Google Shape;949;p123"/>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50" name="Google Shape;950;p123"/>
          <p:cNvGrpSpPr/>
          <p:nvPr/>
        </p:nvGrpSpPr>
        <p:grpSpPr>
          <a:xfrm>
            <a:off x="0" y="0"/>
            <a:ext cx="9144000" cy="5143650"/>
            <a:chOff x="0" y="0"/>
            <a:chExt cx="9144000" cy="5143650"/>
          </a:xfrm>
        </p:grpSpPr>
        <p:sp>
          <p:nvSpPr>
            <p:cNvPr id="951" name="Google Shape;951;p123"/>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2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3" name="Shape 953"/>
        <p:cNvGrpSpPr/>
        <p:nvPr/>
      </p:nvGrpSpPr>
      <p:grpSpPr>
        <a:xfrm>
          <a:off x="0" y="0"/>
          <a:ext cx="0" cy="0"/>
          <a:chOff x="0" y="0"/>
          <a:chExt cx="0" cy="0"/>
        </a:xfrm>
      </p:grpSpPr>
      <p:sp>
        <p:nvSpPr>
          <p:cNvPr id="954" name="Google Shape;954;p1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55" name="Google Shape;955;p124"/>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6" name="Google Shape;956;p124"/>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7" name="Google Shape;957;p124"/>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8" name="Google Shape;958;p124"/>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9" name="Google Shape;959;p124"/>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0" name="Google Shape;960;p124"/>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1" name="Google Shape;961;p124"/>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2" name="Google Shape;962;p124"/>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3" name="Google Shape;963;p124"/>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4" name="Google Shape;964;p124"/>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5" name="Google Shape;965;p124"/>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6" name="Google Shape;966;p124"/>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67" name="Google Shape;967;p124"/>
          <p:cNvGrpSpPr/>
          <p:nvPr/>
        </p:nvGrpSpPr>
        <p:grpSpPr>
          <a:xfrm>
            <a:off x="0" y="0"/>
            <a:ext cx="9144100" cy="5143625"/>
            <a:chOff x="0" y="0"/>
            <a:chExt cx="9144100" cy="5143625"/>
          </a:xfrm>
        </p:grpSpPr>
        <p:sp>
          <p:nvSpPr>
            <p:cNvPr id="968" name="Google Shape;968;p12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2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24"/>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971" name="Shape 971"/>
        <p:cNvGrpSpPr/>
        <p:nvPr/>
      </p:nvGrpSpPr>
      <p:grpSpPr>
        <a:xfrm>
          <a:off x="0" y="0"/>
          <a:ext cx="0" cy="0"/>
          <a:chOff x="0" y="0"/>
          <a:chExt cx="0" cy="0"/>
        </a:xfrm>
      </p:grpSpPr>
      <p:sp>
        <p:nvSpPr>
          <p:cNvPr id="972" name="Google Shape;972;p125"/>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973" name="Google Shape;973;p125"/>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974" name="Google Shape;974;p125"/>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975" name="Google Shape;975;p125"/>
          <p:cNvGrpSpPr/>
          <p:nvPr/>
        </p:nvGrpSpPr>
        <p:grpSpPr>
          <a:xfrm>
            <a:off x="3927875" y="0"/>
            <a:ext cx="5216100" cy="5143625"/>
            <a:chOff x="3927875" y="0"/>
            <a:chExt cx="5216100" cy="5143625"/>
          </a:xfrm>
        </p:grpSpPr>
        <p:sp>
          <p:nvSpPr>
            <p:cNvPr id="976" name="Google Shape;976;p125"/>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5"/>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5"/>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125"/>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980" name="Google Shape;980;p125"/>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55" name="Google Shape;55;p14"/>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56" name="Google Shape;56;p14"/>
          <p:cNvSpPr/>
          <p:nvPr>
            <p:ph idx="2" type="pic"/>
          </p:nvPr>
        </p:nvSpPr>
        <p:spPr>
          <a:xfrm>
            <a:off x="5212625" y="539500"/>
            <a:ext cx="3931500" cy="4604100"/>
          </a:xfrm>
          <a:prstGeom prst="rect">
            <a:avLst/>
          </a:prstGeom>
          <a:noFill/>
          <a:ln>
            <a:noFill/>
          </a:ln>
        </p:spPr>
      </p:sp>
      <p:grpSp>
        <p:nvGrpSpPr>
          <p:cNvPr id="57" name="Google Shape;57;p14"/>
          <p:cNvGrpSpPr/>
          <p:nvPr/>
        </p:nvGrpSpPr>
        <p:grpSpPr>
          <a:xfrm>
            <a:off x="0" y="0"/>
            <a:ext cx="5212500" cy="5143625"/>
            <a:chOff x="0" y="0"/>
            <a:chExt cx="5212500" cy="5143625"/>
          </a:xfrm>
        </p:grpSpPr>
        <p:sp>
          <p:nvSpPr>
            <p:cNvPr id="58" name="Google Shape;58;p1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81" name="Shape 981"/>
        <p:cNvGrpSpPr/>
        <p:nvPr/>
      </p:nvGrpSpPr>
      <p:grpSpPr>
        <a:xfrm>
          <a:off x="0" y="0"/>
          <a:ext cx="0" cy="0"/>
          <a:chOff x="0" y="0"/>
          <a:chExt cx="0" cy="0"/>
        </a:xfrm>
      </p:grpSpPr>
      <p:grpSp>
        <p:nvGrpSpPr>
          <p:cNvPr id="982" name="Google Shape;982;p126"/>
          <p:cNvGrpSpPr/>
          <p:nvPr/>
        </p:nvGrpSpPr>
        <p:grpSpPr>
          <a:xfrm>
            <a:off x="0" y="0"/>
            <a:ext cx="9144000" cy="5143600"/>
            <a:chOff x="0" y="0"/>
            <a:chExt cx="9144000" cy="5143600"/>
          </a:xfrm>
        </p:grpSpPr>
        <p:sp>
          <p:nvSpPr>
            <p:cNvPr id="983" name="Google Shape;983;p12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2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986" name="Shape 986"/>
        <p:cNvGrpSpPr/>
        <p:nvPr/>
      </p:nvGrpSpPr>
      <p:grpSpPr>
        <a:xfrm>
          <a:off x="0" y="0"/>
          <a:ext cx="0" cy="0"/>
          <a:chOff x="0" y="0"/>
          <a:chExt cx="0" cy="0"/>
        </a:xfrm>
      </p:grpSpPr>
      <p:grpSp>
        <p:nvGrpSpPr>
          <p:cNvPr id="987" name="Google Shape;987;p127"/>
          <p:cNvGrpSpPr/>
          <p:nvPr/>
        </p:nvGrpSpPr>
        <p:grpSpPr>
          <a:xfrm flipH="1">
            <a:off x="8430775" y="0"/>
            <a:ext cx="713100" cy="5143475"/>
            <a:chOff x="0" y="0"/>
            <a:chExt cx="713100" cy="5143475"/>
          </a:xfrm>
        </p:grpSpPr>
        <p:sp>
          <p:nvSpPr>
            <p:cNvPr id="988" name="Google Shape;988;p1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3" name="Shape 993"/>
        <p:cNvGrpSpPr/>
        <p:nvPr/>
      </p:nvGrpSpPr>
      <p:grpSpPr>
        <a:xfrm>
          <a:off x="0" y="0"/>
          <a:ext cx="0" cy="0"/>
          <a:chOff x="0" y="0"/>
          <a:chExt cx="0" cy="0"/>
        </a:xfrm>
      </p:grpSpPr>
      <p:sp>
        <p:nvSpPr>
          <p:cNvPr id="994" name="Google Shape;994;p129"/>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995" name="Google Shape;995;p129"/>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996" name="Google Shape;996;p129"/>
          <p:cNvSpPr/>
          <p:nvPr>
            <p:ph idx="2" type="pic"/>
          </p:nvPr>
        </p:nvSpPr>
        <p:spPr>
          <a:xfrm>
            <a:off x="5212625" y="539500"/>
            <a:ext cx="3931500" cy="4604100"/>
          </a:xfrm>
          <a:prstGeom prst="rect">
            <a:avLst/>
          </a:prstGeom>
          <a:noFill/>
          <a:ln>
            <a:noFill/>
          </a:ln>
        </p:spPr>
      </p:sp>
      <p:grpSp>
        <p:nvGrpSpPr>
          <p:cNvPr id="997" name="Google Shape;997;p129"/>
          <p:cNvGrpSpPr/>
          <p:nvPr/>
        </p:nvGrpSpPr>
        <p:grpSpPr>
          <a:xfrm>
            <a:off x="0" y="0"/>
            <a:ext cx="5212500" cy="5143625"/>
            <a:chOff x="0" y="0"/>
            <a:chExt cx="5212500" cy="5143625"/>
          </a:xfrm>
        </p:grpSpPr>
        <p:sp>
          <p:nvSpPr>
            <p:cNvPr id="998" name="Google Shape;998;p1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9"/>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29"/>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1" name="Shape 1001"/>
        <p:cNvGrpSpPr/>
        <p:nvPr/>
      </p:nvGrpSpPr>
      <p:grpSpPr>
        <a:xfrm>
          <a:off x="0" y="0"/>
          <a:ext cx="0" cy="0"/>
          <a:chOff x="0" y="0"/>
          <a:chExt cx="0" cy="0"/>
        </a:xfrm>
      </p:grpSpPr>
      <p:sp>
        <p:nvSpPr>
          <p:cNvPr id="1002" name="Google Shape;1002;p130"/>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003" name="Google Shape;1003;p130"/>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004" name="Google Shape;1004;p130"/>
          <p:cNvSpPr/>
          <p:nvPr>
            <p:ph idx="3" type="pic"/>
          </p:nvPr>
        </p:nvSpPr>
        <p:spPr>
          <a:xfrm>
            <a:off x="5212625" y="535100"/>
            <a:ext cx="3931500" cy="4608600"/>
          </a:xfrm>
          <a:prstGeom prst="rect">
            <a:avLst/>
          </a:prstGeom>
          <a:noFill/>
          <a:ln>
            <a:noFill/>
          </a:ln>
        </p:spPr>
      </p:sp>
      <p:grpSp>
        <p:nvGrpSpPr>
          <p:cNvPr id="1005" name="Google Shape;1005;p130"/>
          <p:cNvGrpSpPr/>
          <p:nvPr/>
        </p:nvGrpSpPr>
        <p:grpSpPr>
          <a:xfrm>
            <a:off x="0" y="0"/>
            <a:ext cx="713100" cy="5143475"/>
            <a:chOff x="0" y="0"/>
            <a:chExt cx="713100" cy="5143475"/>
          </a:xfrm>
        </p:grpSpPr>
        <p:sp>
          <p:nvSpPr>
            <p:cNvPr id="1006" name="Google Shape;1006;p13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8" name="Shape 1008"/>
        <p:cNvGrpSpPr/>
        <p:nvPr/>
      </p:nvGrpSpPr>
      <p:grpSpPr>
        <a:xfrm>
          <a:off x="0" y="0"/>
          <a:ext cx="0" cy="0"/>
          <a:chOff x="0" y="0"/>
          <a:chExt cx="0" cy="0"/>
        </a:xfrm>
      </p:grpSpPr>
      <p:sp>
        <p:nvSpPr>
          <p:cNvPr id="1009" name="Google Shape;1009;p1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0" name="Google Shape;1010;p131"/>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011" name="Google Shape;1011;p131"/>
          <p:cNvGrpSpPr/>
          <p:nvPr/>
        </p:nvGrpSpPr>
        <p:grpSpPr>
          <a:xfrm flipH="1">
            <a:off x="0" y="0"/>
            <a:ext cx="9144125" cy="5143625"/>
            <a:chOff x="0" y="0"/>
            <a:chExt cx="9144125" cy="5143625"/>
          </a:xfrm>
        </p:grpSpPr>
        <p:sp>
          <p:nvSpPr>
            <p:cNvPr id="1012" name="Google Shape;1012;p13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5" name="Shape 1015"/>
        <p:cNvGrpSpPr/>
        <p:nvPr/>
      </p:nvGrpSpPr>
      <p:grpSpPr>
        <a:xfrm>
          <a:off x="0" y="0"/>
          <a:ext cx="0" cy="0"/>
          <a:chOff x="0" y="0"/>
          <a:chExt cx="0" cy="0"/>
        </a:xfrm>
      </p:grpSpPr>
      <p:sp>
        <p:nvSpPr>
          <p:cNvPr id="1016" name="Google Shape;1016;p1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7" name="Google Shape;1017;p132"/>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8" name="Google Shape;1018;p132"/>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19" name="Google Shape;1019;p132"/>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0" name="Google Shape;1020;p132"/>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021" name="Google Shape;1021;p132"/>
          <p:cNvGrpSpPr/>
          <p:nvPr/>
        </p:nvGrpSpPr>
        <p:grpSpPr>
          <a:xfrm>
            <a:off x="0" y="0"/>
            <a:ext cx="9144000" cy="5143625"/>
            <a:chOff x="0" y="0"/>
            <a:chExt cx="9144000" cy="5143625"/>
          </a:xfrm>
        </p:grpSpPr>
        <p:sp>
          <p:nvSpPr>
            <p:cNvPr id="1022" name="Google Shape;1022;p132"/>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2"/>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2"/>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5" name="Shape 1025"/>
        <p:cNvGrpSpPr/>
        <p:nvPr/>
      </p:nvGrpSpPr>
      <p:grpSpPr>
        <a:xfrm>
          <a:off x="0" y="0"/>
          <a:ext cx="0" cy="0"/>
          <a:chOff x="0" y="0"/>
          <a:chExt cx="0" cy="0"/>
        </a:xfrm>
      </p:grpSpPr>
      <p:sp>
        <p:nvSpPr>
          <p:cNvPr id="1026" name="Google Shape;1026;p1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27" name="Google Shape;1027;p133"/>
          <p:cNvGrpSpPr/>
          <p:nvPr/>
        </p:nvGrpSpPr>
        <p:grpSpPr>
          <a:xfrm>
            <a:off x="0" y="0"/>
            <a:ext cx="9144125" cy="5143625"/>
            <a:chOff x="0" y="0"/>
            <a:chExt cx="9144125" cy="5143625"/>
          </a:xfrm>
        </p:grpSpPr>
        <p:sp>
          <p:nvSpPr>
            <p:cNvPr id="1028" name="Google Shape;1028;p13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1" name="Shape 1031"/>
        <p:cNvGrpSpPr/>
        <p:nvPr/>
      </p:nvGrpSpPr>
      <p:grpSpPr>
        <a:xfrm>
          <a:off x="0" y="0"/>
          <a:ext cx="0" cy="0"/>
          <a:chOff x="0" y="0"/>
          <a:chExt cx="0" cy="0"/>
        </a:xfrm>
      </p:grpSpPr>
      <p:sp>
        <p:nvSpPr>
          <p:cNvPr id="1032" name="Google Shape;1032;p134"/>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033" name="Google Shape;1033;p134"/>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4" name="Google Shape;1034;p134"/>
          <p:cNvSpPr/>
          <p:nvPr>
            <p:ph idx="2" type="pic"/>
          </p:nvPr>
        </p:nvSpPr>
        <p:spPr>
          <a:xfrm>
            <a:off x="0" y="539500"/>
            <a:ext cx="3931500" cy="4604100"/>
          </a:xfrm>
          <a:prstGeom prst="rect">
            <a:avLst/>
          </a:prstGeom>
          <a:noFill/>
          <a:ln>
            <a:noFill/>
          </a:ln>
        </p:spPr>
      </p:sp>
      <p:grpSp>
        <p:nvGrpSpPr>
          <p:cNvPr id="1035" name="Google Shape;1035;p134"/>
          <p:cNvGrpSpPr/>
          <p:nvPr/>
        </p:nvGrpSpPr>
        <p:grpSpPr>
          <a:xfrm>
            <a:off x="3931500" y="0"/>
            <a:ext cx="5212650" cy="5143625"/>
            <a:chOff x="3931500" y="0"/>
            <a:chExt cx="5212650" cy="5143625"/>
          </a:xfrm>
        </p:grpSpPr>
        <p:sp>
          <p:nvSpPr>
            <p:cNvPr id="1036" name="Google Shape;1036;p134"/>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4"/>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9" name="Shape 1039"/>
        <p:cNvGrpSpPr/>
        <p:nvPr/>
      </p:nvGrpSpPr>
      <p:grpSpPr>
        <a:xfrm>
          <a:off x="0" y="0"/>
          <a:ext cx="0" cy="0"/>
          <a:chOff x="0" y="0"/>
          <a:chExt cx="0" cy="0"/>
        </a:xfrm>
      </p:grpSpPr>
      <p:sp>
        <p:nvSpPr>
          <p:cNvPr id="1040" name="Google Shape;1040;p135"/>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41" name="Google Shape;1041;p135"/>
          <p:cNvGrpSpPr/>
          <p:nvPr/>
        </p:nvGrpSpPr>
        <p:grpSpPr>
          <a:xfrm>
            <a:off x="0" y="0"/>
            <a:ext cx="9144000" cy="5143475"/>
            <a:chOff x="0" y="0"/>
            <a:chExt cx="9144000" cy="5143475"/>
          </a:xfrm>
        </p:grpSpPr>
        <p:grpSp>
          <p:nvGrpSpPr>
            <p:cNvPr id="1042" name="Google Shape;1042;p135"/>
            <p:cNvGrpSpPr/>
            <p:nvPr/>
          </p:nvGrpSpPr>
          <p:grpSpPr>
            <a:xfrm flipH="1" rot="10800000">
              <a:off x="0" y="0"/>
              <a:ext cx="713100" cy="5143475"/>
              <a:chOff x="0" y="0"/>
              <a:chExt cx="713100" cy="5143475"/>
            </a:xfrm>
          </p:grpSpPr>
          <p:sp>
            <p:nvSpPr>
              <p:cNvPr id="1043" name="Google Shape;1043;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135"/>
            <p:cNvGrpSpPr/>
            <p:nvPr/>
          </p:nvGrpSpPr>
          <p:grpSpPr>
            <a:xfrm flipH="1">
              <a:off x="8430900" y="0"/>
              <a:ext cx="713100" cy="5143475"/>
              <a:chOff x="0" y="0"/>
              <a:chExt cx="713100" cy="5143475"/>
            </a:xfrm>
          </p:grpSpPr>
          <p:sp>
            <p:nvSpPr>
              <p:cNvPr id="1046" name="Google Shape;1046;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8" name="Shape 1048"/>
        <p:cNvGrpSpPr/>
        <p:nvPr/>
      </p:nvGrpSpPr>
      <p:grpSpPr>
        <a:xfrm>
          <a:off x="0" y="0"/>
          <a:ext cx="0" cy="0"/>
          <a:chOff x="0" y="0"/>
          <a:chExt cx="0" cy="0"/>
        </a:xfrm>
      </p:grpSpPr>
      <p:sp>
        <p:nvSpPr>
          <p:cNvPr id="1049" name="Google Shape;1049;p136"/>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050" name="Google Shape;1050;p136"/>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51" name="Google Shape;1051;p136"/>
          <p:cNvGrpSpPr/>
          <p:nvPr/>
        </p:nvGrpSpPr>
        <p:grpSpPr>
          <a:xfrm flipH="1">
            <a:off x="0" y="0"/>
            <a:ext cx="9144000" cy="5143625"/>
            <a:chOff x="0" y="0"/>
            <a:chExt cx="9144000" cy="5143625"/>
          </a:xfrm>
        </p:grpSpPr>
        <p:grpSp>
          <p:nvGrpSpPr>
            <p:cNvPr id="1052" name="Google Shape;1052;p136"/>
            <p:cNvGrpSpPr/>
            <p:nvPr/>
          </p:nvGrpSpPr>
          <p:grpSpPr>
            <a:xfrm flipH="1">
              <a:off x="0" y="0"/>
              <a:ext cx="7465150" cy="5143625"/>
              <a:chOff x="1679000" y="0"/>
              <a:chExt cx="7465150" cy="5143625"/>
            </a:xfrm>
          </p:grpSpPr>
          <p:sp>
            <p:nvSpPr>
              <p:cNvPr id="1053" name="Google Shape;1053;p13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13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3" name="Google Shape;63;p15"/>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4" name="Google Shape;64;p15"/>
          <p:cNvSpPr/>
          <p:nvPr>
            <p:ph idx="3" type="pic"/>
          </p:nvPr>
        </p:nvSpPr>
        <p:spPr>
          <a:xfrm>
            <a:off x="5212625" y="535100"/>
            <a:ext cx="3931500" cy="4608600"/>
          </a:xfrm>
          <a:prstGeom prst="rect">
            <a:avLst/>
          </a:prstGeom>
          <a:noFill/>
          <a:ln>
            <a:noFill/>
          </a:ln>
        </p:spPr>
      </p:sp>
      <p:grpSp>
        <p:nvGrpSpPr>
          <p:cNvPr id="65" name="Google Shape;65;p15"/>
          <p:cNvGrpSpPr/>
          <p:nvPr/>
        </p:nvGrpSpPr>
        <p:grpSpPr>
          <a:xfrm>
            <a:off x="0" y="0"/>
            <a:ext cx="713100" cy="5143475"/>
            <a:chOff x="0" y="0"/>
            <a:chExt cx="713100" cy="5143475"/>
          </a:xfrm>
        </p:grpSpPr>
        <p:sp>
          <p:nvSpPr>
            <p:cNvPr id="66" name="Google Shape;66;p1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7" name="Shape 1057"/>
        <p:cNvGrpSpPr/>
        <p:nvPr/>
      </p:nvGrpSpPr>
      <p:grpSpPr>
        <a:xfrm>
          <a:off x="0" y="0"/>
          <a:ext cx="0" cy="0"/>
          <a:chOff x="0" y="0"/>
          <a:chExt cx="0" cy="0"/>
        </a:xfrm>
      </p:grpSpPr>
      <p:sp>
        <p:nvSpPr>
          <p:cNvPr id="1058" name="Google Shape;1058;p137"/>
          <p:cNvSpPr/>
          <p:nvPr>
            <p:ph idx="2" type="pic"/>
          </p:nvPr>
        </p:nvSpPr>
        <p:spPr>
          <a:xfrm>
            <a:off x="-100" y="0"/>
            <a:ext cx="9144000" cy="5143500"/>
          </a:xfrm>
          <a:prstGeom prst="rect">
            <a:avLst/>
          </a:prstGeom>
          <a:noFill/>
          <a:ln>
            <a:noFill/>
          </a:ln>
        </p:spPr>
      </p:sp>
      <p:sp>
        <p:nvSpPr>
          <p:cNvPr id="1059" name="Google Shape;1059;p137"/>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0" name="Shape 1060"/>
        <p:cNvGrpSpPr/>
        <p:nvPr/>
      </p:nvGrpSpPr>
      <p:grpSpPr>
        <a:xfrm>
          <a:off x="0" y="0"/>
          <a:ext cx="0" cy="0"/>
          <a:chOff x="0" y="0"/>
          <a:chExt cx="0" cy="0"/>
        </a:xfrm>
      </p:grpSpPr>
      <p:sp>
        <p:nvSpPr>
          <p:cNvPr id="1061" name="Google Shape;1061;p138"/>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062" name="Google Shape;1062;p138"/>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63" name="Google Shape;1063;p138"/>
          <p:cNvGrpSpPr/>
          <p:nvPr/>
        </p:nvGrpSpPr>
        <p:grpSpPr>
          <a:xfrm>
            <a:off x="0" y="0"/>
            <a:ext cx="9144000" cy="5143625"/>
            <a:chOff x="0" y="0"/>
            <a:chExt cx="9144000" cy="5143625"/>
          </a:xfrm>
        </p:grpSpPr>
        <p:grpSp>
          <p:nvGrpSpPr>
            <p:cNvPr id="1064" name="Google Shape;1064;p138"/>
            <p:cNvGrpSpPr/>
            <p:nvPr/>
          </p:nvGrpSpPr>
          <p:grpSpPr>
            <a:xfrm flipH="1">
              <a:off x="0" y="0"/>
              <a:ext cx="7465150" cy="5143625"/>
              <a:chOff x="1679000" y="0"/>
              <a:chExt cx="7465150" cy="5143625"/>
            </a:xfrm>
          </p:grpSpPr>
          <p:sp>
            <p:nvSpPr>
              <p:cNvPr id="1065" name="Google Shape;1065;p13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13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9" name="Shape 1069"/>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70" name="Shape 1070"/>
        <p:cNvGrpSpPr/>
        <p:nvPr/>
      </p:nvGrpSpPr>
      <p:grpSpPr>
        <a:xfrm>
          <a:off x="0" y="0"/>
          <a:ext cx="0" cy="0"/>
          <a:chOff x="0" y="0"/>
          <a:chExt cx="0" cy="0"/>
        </a:xfrm>
      </p:grpSpPr>
      <p:sp>
        <p:nvSpPr>
          <p:cNvPr id="1071" name="Google Shape;1071;p1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2" name="Google Shape;1072;p140"/>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3" name="Google Shape;1073;p140"/>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4" name="Google Shape;1074;p140"/>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5" name="Google Shape;1075;p140"/>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6" name="Google Shape;1076;p140"/>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7" name="Google Shape;1077;p140"/>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8" name="Google Shape;1078;p140"/>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9" name="Google Shape;1079;p140"/>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0" name="Google Shape;1080;p140"/>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1" name="Google Shape;1081;p140"/>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2" name="Google Shape;1082;p140"/>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3" name="Google Shape;1083;p140"/>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084" name="Google Shape;1084;p140"/>
          <p:cNvGrpSpPr/>
          <p:nvPr/>
        </p:nvGrpSpPr>
        <p:grpSpPr>
          <a:xfrm>
            <a:off x="0" y="0"/>
            <a:ext cx="9144000" cy="5143600"/>
            <a:chOff x="0" y="0"/>
            <a:chExt cx="9144000" cy="5143600"/>
          </a:xfrm>
        </p:grpSpPr>
        <p:sp>
          <p:nvSpPr>
            <p:cNvPr id="1085" name="Google Shape;1085;p14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088" name="Shape 1088"/>
        <p:cNvGrpSpPr/>
        <p:nvPr/>
      </p:nvGrpSpPr>
      <p:grpSpPr>
        <a:xfrm>
          <a:off x="0" y="0"/>
          <a:ext cx="0" cy="0"/>
          <a:chOff x="0" y="0"/>
          <a:chExt cx="0" cy="0"/>
        </a:xfrm>
      </p:grpSpPr>
      <p:sp>
        <p:nvSpPr>
          <p:cNvPr id="1089" name="Google Shape;1089;p1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0" name="Google Shape;1090;p141"/>
          <p:cNvGrpSpPr/>
          <p:nvPr/>
        </p:nvGrpSpPr>
        <p:grpSpPr>
          <a:xfrm>
            <a:off x="0" y="0"/>
            <a:ext cx="9144000" cy="5143650"/>
            <a:chOff x="0" y="0"/>
            <a:chExt cx="9144000" cy="5143650"/>
          </a:xfrm>
        </p:grpSpPr>
        <p:sp>
          <p:nvSpPr>
            <p:cNvPr id="1091" name="Google Shape;1091;p14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1"/>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094" name="Shape 1094"/>
        <p:cNvGrpSpPr/>
        <p:nvPr/>
      </p:nvGrpSpPr>
      <p:grpSpPr>
        <a:xfrm>
          <a:off x="0" y="0"/>
          <a:ext cx="0" cy="0"/>
          <a:chOff x="0" y="0"/>
          <a:chExt cx="0" cy="0"/>
        </a:xfrm>
      </p:grpSpPr>
      <p:sp>
        <p:nvSpPr>
          <p:cNvPr id="1095" name="Google Shape;1095;p14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6" name="Google Shape;1096;p142"/>
          <p:cNvGrpSpPr/>
          <p:nvPr/>
        </p:nvGrpSpPr>
        <p:grpSpPr>
          <a:xfrm flipH="1">
            <a:off x="0" y="-50"/>
            <a:ext cx="9144000" cy="5143600"/>
            <a:chOff x="0" y="0"/>
            <a:chExt cx="9144000" cy="5143600"/>
          </a:xfrm>
        </p:grpSpPr>
        <p:sp>
          <p:nvSpPr>
            <p:cNvPr id="1097" name="Google Shape;1097;p14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2"/>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100" name="Shape 1100"/>
        <p:cNvGrpSpPr/>
        <p:nvPr/>
      </p:nvGrpSpPr>
      <p:grpSpPr>
        <a:xfrm>
          <a:off x="0" y="0"/>
          <a:ext cx="0" cy="0"/>
          <a:chOff x="0" y="0"/>
          <a:chExt cx="0" cy="0"/>
        </a:xfrm>
      </p:grpSpPr>
      <p:sp>
        <p:nvSpPr>
          <p:cNvPr id="1101" name="Google Shape;1101;p143"/>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102" name="Google Shape;1102;p143"/>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103" name="Google Shape;1103;p143"/>
          <p:cNvGrpSpPr/>
          <p:nvPr/>
        </p:nvGrpSpPr>
        <p:grpSpPr>
          <a:xfrm flipH="1">
            <a:off x="0" y="0"/>
            <a:ext cx="9144000" cy="5143625"/>
            <a:chOff x="0" y="0"/>
            <a:chExt cx="9144000" cy="5143625"/>
          </a:xfrm>
        </p:grpSpPr>
        <p:sp>
          <p:nvSpPr>
            <p:cNvPr id="1104" name="Google Shape;1104;p14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3"/>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107" name="Shape 1107"/>
        <p:cNvGrpSpPr/>
        <p:nvPr/>
      </p:nvGrpSpPr>
      <p:grpSpPr>
        <a:xfrm>
          <a:off x="0" y="0"/>
          <a:ext cx="0" cy="0"/>
          <a:chOff x="0" y="0"/>
          <a:chExt cx="0" cy="0"/>
        </a:xfrm>
      </p:grpSpPr>
      <p:sp>
        <p:nvSpPr>
          <p:cNvPr id="1108" name="Google Shape;1108;p14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09" name="Google Shape;1109;p144"/>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0" name="Google Shape;1110;p144"/>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1" name="Google Shape;1111;p144"/>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112" name="Google Shape;1112;p144"/>
          <p:cNvGrpSpPr/>
          <p:nvPr/>
        </p:nvGrpSpPr>
        <p:grpSpPr>
          <a:xfrm flipH="1">
            <a:off x="-75" y="0"/>
            <a:ext cx="9144175" cy="5143625"/>
            <a:chOff x="0" y="0"/>
            <a:chExt cx="9144175" cy="5143625"/>
          </a:xfrm>
        </p:grpSpPr>
        <p:sp>
          <p:nvSpPr>
            <p:cNvPr id="1113" name="Google Shape;1113;p14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4"/>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16" name="Shape 1116"/>
        <p:cNvGrpSpPr/>
        <p:nvPr/>
      </p:nvGrpSpPr>
      <p:grpSpPr>
        <a:xfrm>
          <a:off x="0" y="0"/>
          <a:ext cx="0" cy="0"/>
          <a:chOff x="0" y="0"/>
          <a:chExt cx="0" cy="0"/>
        </a:xfrm>
      </p:grpSpPr>
      <p:sp>
        <p:nvSpPr>
          <p:cNvPr id="1117" name="Google Shape;1117;p14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45"/>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9" name="Google Shape;1119;p145"/>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0" name="Google Shape;1120;p145"/>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1" name="Google Shape;1121;p145"/>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2" name="Google Shape;1122;p145"/>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3" name="Google Shape;1123;p145"/>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24" name="Google Shape;1124;p145"/>
          <p:cNvGrpSpPr/>
          <p:nvPr/>
        </p:nvGrpSpPr>
        <p:grpSpPr>
          <a:xfrm>
            <a:off x="-50" y="0"/>
            <a:ext cx="9144050" cy="5143625"/>
            <a:chOff x="-50" y="0"/>
            <a:chExt cx="9144050" cy="5143625"/>
          </a:xfrm>
        </p:grpSpPr>
        <p:sp>
          <p:nvSpPr>
            <p:cNvPr id="1125" name="Google Shape;1125;p145"/>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5"/>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128" name="Shape 1128"/>
        <p:cNvGrpSpPr/>
        <p:nvPr/>
      </p:nvGrpSpPr>
      <p:grpSpPr>
        <a:xfrm>
          <a:off x="0" y="0"/>
          <a:ext cx="0" cy="0"/>
          <a:chOff x="0" y="0"/>
          <a:chExt cx="0" cy="0"/>
        </a:xfrm>
      </p:grpSpPr>
      <p:sp>
        <p:nvSpPr>
          <p:cNvPr id="1129" name="Google Shape;1129;p14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0" name="Google Shape;1130;p146"/>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1" name="Google Shape;1131;p146"/>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2" name="Google Shape;1132;p146"/>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3" name="Google Shape;1133;p146"/>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4" name="Google Shape;1134;p146"/>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5" name="Google Shape;1135;p146"/>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6" name="Google Shape;1136;p146"/>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7" name="Google Shape;1137;p146"/>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38" name="Google Shape;1138;p146"/>
          <p:cNvGrpSpPr/>
          <p:nvPr/>
        </p:nvGrpSpPr>
        <p:grpSpPr>
          <a:xfrm>
            <a:off x="0" y="0"/>
            <a:ext cx="9144000" cy="5143650"/>
            <a:chOff x="0" y="0"/>
            <a:chExt cx="9144000" cy="5143650"/>
          </a:xfrm>
        </p:grpSpPr>
        <p:sp>
          <p:nvSpPr>
            <p:cNvPr id="1139" name="Google Shape;1139;p146"/>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 name="Google Shape;70;p16"/>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71" name="Google Shape;71;p16"/>
          <p:cNvGrpSpPr/>
          <p:nvPr/>
        </p:nvGrpSpPr>
        <p:grpSpPr>
          <a:xfrm flipH="1">
            <a:off x="0" y="0"/>
            <a:ext cx="9144125" cy="5143625"/>
            <a:chOff x="0" y="0"/>
            <a:chExt cx="9144125" cy="5143625"/>
          </a:xfrm>
        </p:grpSpPr>
        <p:sp>
          <p:nvSpPr>
            <p:cNvPr id="72" name="Google Shape;72;p1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41" name="Shape 1141"/>
        <p:cNvGrpSpPr/>
        <p:nvPr/>
      </p:nvGrpSpPr>
      <p:grpSpPr>
        <a:xfrm>
          <a:off x="0" y="0"/>
          <a:ext cx="0" cy="0"/>
          <a:chOff x="0" y="0"/>
          <a:chExt cx="0" cy="0"/>
        </a:xfrm>
      </p:grpSpPr>
      <p:sp>
        <p:nvSpPr>
          <p:cNvPr id="1142" name="Google Shape;1142;p14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43" name="Google Shape;1143;p147"/>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4" name="Google Shape;1144;p147"/>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5" name="Google Shape;1145;p147"/>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6" name="Google Shape;1146;p147"/>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7" name="Google Shape;1147;p147"/>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8" name="Google Shape;1148;p147"/>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9" name="Google Shape;1149;p147"/>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0" name="Google Shape;1150;p147"/>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1" name="Google Shape;1151;p147"/>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2" name="Google Shape;1152;p147"/>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3" name="Google Shape;1153;p147"/>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4" name="Google Shape;1154;p147"/>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55" name="Google Shape;1155;p147"/>
          <p:cNvGrpSpPr/>
          <p:nvPr/>
        </p:nvGrpSpPr>
        <p:grpSpPr>
          <a:xfrm>
            <a:off x="0" y="0"/>
            <a:ext cx="9144100" cy="5143625"/>
            <a:chOff x="0" y="0"/>
            <a:chExt cx="9144100" cy="5143625"/>
          </a:xfrm>
        </p:grpSpPr>
        <p:sp>
          <p:nvSpPr>
            <p:cNvPr id="1156" name="Google Shape;1156;p14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7"/>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59" name="Shape 1159"/>
        <p:cNvGrpSpPr/>
        <p:nvPr/>
      </p:nvGrpSpPr>
      <p:grpSpPr>
        <a:xfrm>
          <a:off x="0" y="0"/>
          <a:ext cx="0" cy="0"/>
          <a:chOff x="0" y="0"/>
          <a:chExt cx="0" cy="0"/>
        </a:xfrm>
      </p:grpSpPr>
      <p:sp>
        <p:nvSpPr>
          <p:cNvPr id="1160" name="Google Shape;1160;p148"/>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161" name="Google Shape;1161;p148"/>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162" name="Google Shape;1162;p148"/>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163" name="Google Shape;1163;p148"/>
          <p:cNvGrpSpPr/>
          <p:nvPr/>
        </p:nvGrpSpPr>
        <p:grpSpPr>
          <a:xfrm>
            <a:off x="3927875" y="0"/>
            <a:ext cx="5216100" cy="5143625"/>
            <a:chOff x="3927875" y="0"/>
            <a:chExt cx="5216100" cy="5143625"/>
          </a:xfrm>
        </p:grpSpPr>
        <p:sp>
          <p:nvSpPr>
            <p:cNvPr id="1164" name="Google Shape;1164;p148"/>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8"/>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8"/>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148"/>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168" name="Google Shape;1168;p148"/>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9" name="Shape 1169"/>
        <p:cNvGrpSpPr/>
        <p:nvPr/>
      </p:nvGrpSpPr>
      <p:grpSpPr>
        <a:xfrm>
          <a:off x="0" y="0"/>
          <a:ext cx="0" cy="0"/>
          <a:chOff x="0" y="0"/>
          <a:chExt cx="0" cy="0"/>
        </a:xfrm>
      </p:grpSpPr>
      <p:grpSp>
        <p:nvGrpSpPr>
          <p:cNvPr id="1170" name="Google Shape;1170;p149"/>
          <p:cNvGrpSpPr/>
          <p:nvPr/>
        </p:nvGrpSpPr>
        <p:grpSpPr>
          <a:xfrm>
            <a:off x="0" y="0"/>
            <a:ext cx="9144000" cy="5143600"/>
            <a:chOff x="0" y="0"/>
            <a:chExt cx="9144000" cy="5143600"/>
          </a:xfrm>
        </p:grpSpPr>
        <p:sp>
          <p:nvSpPr>
            <p:cNvPr id="1171" name="Google Shape;1171;p14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174" name="Shape 1174"/>
        <p:cNvGrpSpPr/>
        <p:nvPr/>
      </p:nvGrpSpPr>
      <p:grpSpPr>
        <a:xfrm>
          <a:off x="0" y="0"/>
          <a:ext cx="0" cy="0"/>
          <a:chOff x="0" y="0"/>
          <a:chExt cx="0" cy="0"/>
        </a:xfrm>
      </p:grpSpPr>
      <p:grpSp>
        <p:nvGrpSpPr>
          <p:cNvPr id="1175" name="Google Shape;1175;p150"/>
          <p:cNvGrpSpPr/>
          <p:nvPr/>
        </p:nvGrpSpPr>
        <p:grpSpPr>
          <a:xfrm flipH="1">
            <a:off x="8430775" y="0"/>
            <a:ext cx="713100" cy="5143475"/>
            <a:chOff x="0" y="0"/>
            <a:chExt cx="713100" cy="5143475"/>
          </a:xfrm>
        </p:grpSpPr>
        <p:sp>
          <p:nvSpPr>
            <p:cNvPr id="1176" name="Google Shape;1176;p15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1" name="Shape 1181"/>
        <p:cNvGrpSpPr/>
        <p:nvPr/>
      </p:nvGrpSpPr>
      <p:grpSpPr>
        <a:xfrm>
          <a:off x="0" y="0"/>
          <a:ext cx="0" cy="0"/>
          <a:chOff x="0" y="0"/>
          <a:chExt cx="0" cy="0"/>
        </a:xfrm>
      </p:grpSpPr>
      <p:sp>
        <p:nvSpPr>
          <p:cNvPr id="1182" name="Google Shape;1182;p152"/>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183" name="Google Shape;1183;p152"/>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184" name="Google Shape;1184;p152"/>
          <p:cNvSpPr/>
          <p:nvPr>
            <p:ph idx="2" type="pic"/>
          </p:nvPr>
        </p:nvSpPr>
        <p:spPr>
          <a:xfrm>
            <a:off x="5212625" y="539500"/>
            <a:ext cx="3931500" cy="4604100"/>
          </a:xfrm>
          <a:prstGeom prst="rect">
            <a:avLst/>
          </a:prstGeom>
          <a:noFill/>
          <a:ln>
            <a:noFill/>
          </a:ln>
        </p:spPr>
      </p:sp>
      <p:grpSp>
        <p:nvGrpSpPr>
          <p:cNvPr id="1185" name="Google Shape;1185;p152"/>
          <p:cNvGrpSpPr/>
          <p:nvPr/>
        </p:nvGrpSpPr>
        <p:grpSpPr>
          <a:xfrm>
            <a:off x="0" y="0"/>
            <a:ext cx="5212500" cy="5143625"/>
            <a:chOff x="0" y="0"/>
            <a:chExt cx="5212500" cy="5143625"/>
          </a:xfrm>
        </p:grpSpPr>
        <p:sp>
          <p:nvSpPr>
            <p:cNvPr id="1186" name="Google Shape;1186;p1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2"/>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2"/>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9" name="Shape 1189"/>
        <p:cNvGrpSpPr/>
        <p:nvPr/>
      </p:nvGrpSpPr>
      <p:grpSpPr>
        <a:xfrm>
          <a:off x="0" y="0"/>
          <a:ext cx="0" cy="0"/>
          <a:chOff x="0" y="0"/>
          <a:chExt cx="0" cy="0"/>
        </a:xfrm>
      </p:grpSpPr>
      <p:sp>
        <p:nvSpPr>
          <p:cNvPr id="1190" name="Google Shape;1190;p153"/>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191" name="Google Shape;1191;p153"/>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192" name="Google Shape;1192;p153"/>
          <p:cNvSpPr/>
          <p:nvPr>
            <p:ph idx="3" type="pic"/>
          </p:nvPr>
        </p:nvSpPr>
        <p:spPr>
          <a:xfrm>
            <a:off x="5212625" y="535100"/>
            <a:ext cx="3931500" cy="4608600"/>
          </a:xfrm>
          <a:prstGeom prst="rect">
            <a:avLst/>
          </a:prstGeom>
          <a:noFill/>
          <a:ln>
            <a:noFill/>
          </a:ln>
        </p:spPr>
      </p:sp>
      <p:grpSp>
        <p:nvGrpSpPr>
          <p:cNvPr id="1193" name="Google Shape;1193;p153"/>
          <p:cNvGrpSpPr/>
          <p:nvPr/>
        </p:nvGrpSpPr>
        <p:grpSpPr>
          <a:xfrm>
            <a:off x="0" y="0"/>
            <a:ext cx="713100" cy="5143475"/>
            <a:chOff x="0" y="0"/>
            <a:chExt cx="713100" cy="5143475"/>
          </a:xfrm>
        </p:grpSpPr>
        <p:sp>
          <p:nvSpPr>
            <p:cNvPr id="1194" name="Google Shape;1194;p15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6" name="Shape 1196"/>
        <p:cNvGrpSpPr/>
        <p:nvPr/>
      </p:nvGrpSpPr>
      <p:grpSpPr>
        <a:xfrm>
          <a:off x="0" y="0"/>
          <a:ext cx="0" cy="0"/>
          <a:chOff x="0" y="0"/>
          <a:chExt cx="0" cy="0"/>
        </a:xfrm>
      </p:grpSpPr>
      <p:sp>
        <p:nvSpPr>
          <p:cNvPr id="1197" name="Google Shape;1197;p1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8" name="Google Shape;1198;p154"/>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199" name="Google Shape;1199;p154"/>
          <p:cNvGrpSpPr/>
          <p:nvPr/>
        </p:nvGrpSpPr>
        <p:grpSpPr>
          <a:xfrm flipH="1">
            <a:off x="0" y="0"/>
            <a:ext cx="9144125" cy="5143625"/>
            <a:chOff x="0" y="0"/>
            <a:chExt cx="9144125" cy="5143625"/>
          </a:xfrm>
        </p:grpSpPr>
        <p:sp>
          <p:nvSpPr>
            <p:cNvPr id="1200" name="Google Shape;1200;p15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03" name="Shape 1203"/>
        <p:cNvGrpSpPr/>
        <p:nvPr/>
      </p:nvGrpSpPr>
      <p:grpSpPr>
        <a:xfrm>
          <a:off x="0" y="0"/>
          <a:ext cx="0" cy="0"/>
          <a:chOff x="0" y="0"/>
          <a:chExt cx="0" cy="0"/>
        </a:xfrm>
      </p:grpSpPr>
      <p:sp>
        <p:nvSpPr>
          <p:cNvPr id="1204" name="Google Shape;1204;p1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5" name="Google Shape;1205;p155"/>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6" name="Google Shape;1206;p155"/>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07" name="Google Shape;1207;p155"/>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8" name="Google Shape;1208;p155"/>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209" name="Google Shape;1209;p155"/>
          <p:cNvGrpSpPr/>
          <p:nvPr/>
        </p:nvGrpSpPr>
        <p:grpSpPr>
          <a:xfrm>
            <a:off x="0" y="0"/>
            <a:ext cx="9144000" cy="5143625"/>
            <a:chOff x="0" y="0"/>
            <a:chExt cx="9144000" cy="5143625"/>
          </a:xfrm>
        </p:grpSpPr>
        <p:sp>
          <p:nvSpPr>
            <p:cNvPr id="1210" name="Google Shape;1210;p155"/>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5"/>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5"/>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3" name="Shape 1213"/>
        <p:cNvGrpSpPr/>
        <p:nvPr/>
      </p:nvGrpSpPr>
      <p:grpSpPr>
        <a:xfrm>
          <a:off x="0" y="0"/>
          <a:ext cx="0" cy="0"/>
          <a:chOff x="0" y="0"/>
          <a:chExt cx="0" cy="0"/>
        </a:xfrm>
      </p:grpSpPr>
      <p:sp>
        <p:nvSpPr>
          <p:cNvPr id="1214" name="Google Shape;1214;p15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15" name="Google Shape;1215;p156"/>
          <p:cNvGrpSpPr/>
          <p:nvPr/>
        </p:nvGrpSpPr>
        <p:grpSpPr>
          <a:xfrm>
            <a:off x="0" y="0"/>
            <a:ext cx="9144125" cy="5143625"/>
            <a:chOff x="0" y="0"/>
            <a:chExt cx="9144125" cy="5143625"/>
          </a:xfrm>
        </p:grpSpPr>
        <p:sp>
          <p:nvSpPr>
            <p:cNvPr id="1216" name="Google Shape;1216;p15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9" name="Shape 1219"/>
        <p:cNvGrpSpPr/>
        <p:nvPr/>
      </p:nvGrpSpPr>
      <p:grpSpPr>
        <a:xfrm>
          <a:off x="0" y="0"/>
          <a:ext cx="0" cy="0"/>
          <a:chOff x="0" y="0"/>
          <a:chExt cx="0" cy="0"/>
        </a:xfrm>
      </p:grpSpPr>
      <p:sp>
        <p:nvSpPr>
          <p:cNvPr id="1220" name="Google Shape;1220;p157"/>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221" name="Google Shape;1221;p157"/>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2" name="Google Shape;1222;p157"/>
          <p:cNvSpPr/>
          <p:nvPr>
            <p:ph idx="2" type="pic"/>
          </p:nvPr>
        </p:nvSpPr>
        <p:spPr>
          <a:xfrm>
            <a:off x="0" y="539500"/>
            <a:ext cx="3931500" cy="4604100"/>
          </a:xfrm>
          <a:prstGeom prst="rect">
            <a:avLst/>
          </a:prstGeom>
          <a:noFill/>
          <a:ln>
            <a:noFill/>
          </a:ln>
        </p:spPr>
      </p:sp>
      <p:grpSp>
        <p:nvGrpSpPr>
          <p:cNvPr id="1223" name="Google Shape;1223;p157"/>
          <p:cNvGrpSpPr/>
          <p:nvPr/>
        </p:nvGrpSpPr>
        <p:grpSpPr>
          <a:xfrm>
            <a:off x="3931500" y="0"/>
            <a:ext cx="5212650" cy="5143625"/>
            <a:chOff x="3931500" y="0"/>
            <a:chExt cx="5212650" cy="5143625"/>
          </a:xfrm>
        </p:grpSpPr>
        <p:sp>
          <p:nvSpPr>
            <p:cNvPr id="1224" name="Google Shape;1224;p157"/>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7"/>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7"/>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9" name="Google Shape;79;p17"/>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17"/>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1" name="Google Shape;81;p17"/>
          <p:cNvGrpSpPr/>
          <p:nvPr/>
        </p:nvGrpSpPr>
        <p:grpSpPr>
          <a:xfrm>
            <a:off x="0" y="0"/>
            <a:ext cx="9144000" cy="5143625"/>
            <a:chOff x="0" y="0"/>
            <a:chExt cx="9144000" cy="5143625"/>
          </a:xfrm>
        </p:grpSpPr>
        <p:sp>
          <p:nvSpPr>
            <p:cNvPr id="82" name="Google Shape;82;p17"/>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7" name="Shape 1227"/>
        <p:cNvGrpSpPr/>
        <p:nvPr/>
      </p:nvGrpSpPr>
      <p:grpSpPr>
        <a:xfrm>
          <a:off x="0" y="0"/>
          <a:ext cx="0" cy="0"/>
          <a:chOff x="0" y="0"/>
          <a:chExt cx="0" cy="0"/>
        </a:xfrm>
      </p:grpSpPr>
      <p:sp>
        <p:nvSpPr>
          <p:cNvPr id="1228" name="Google Shape;1228;p158"/>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229" name="Google Shape;1229;p158"/>
          <p:cNvGrpSpPr/>
          <p:nvPr/>
        </p:nvGrpSpPr>
        <p:grpSpPr>
          <a:xfrm>
            <a:off x="0" y="0"/>
            <a:ext cx="9144000" cy="5143475"/>
            <a:chOff x="0" y="0"/>
            <a:chExt cx="9144000" cy="5143475"/>
          </a:xfrm>
        </p:grpSpPr>
        <p:grpSp>
          <p:nvGrpSpPr>
            <p:cNvPr id="1230" name="Google Shape;1230;p158"/>
            <p:cNvGrpSpPr/>
            <p:nvPr/>
          </p:nvGrpSpPr>
          <p:grpSpPr>
            <a:xfrm flipH="1" rot="10800000">
              <a:off x="0" y="0"/>
              <a:ext cx="713100" cy="5143475"/>
              <a:chOff x="0" y="0"/>
              <a:chExt cx="713100" cy="5143475"/>
            </a:xfrm>
          </p:grpSpPr>
          <p:sp>
            <p:nvSpPr>
              <p:cNvPr id="1231" name="Google Shape;1231;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58"/>
            <p:cNvGrpSpPr/>
            <p:nvPr/>
          </p:nvGrpSpPr>
          <p:grpSpPr>
            <a:xfrm flipH="1">
              <a:off x="8430900" y="0"/>
              <a:ext cx="713100" cy="5143475"/>
              <a:chOff x="0" y="0"/>
              <a:chExt cx="713100" cy="5143475"/>
            </a:xfrm>
          </p:grpSpPr>
          <p:sp>
            <p:nvSpPr>
              <p:cNvPr id="1234" name="Google Shape;1234;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6" name="Shape 1236"/>
        <p:cNvGrpSpPr/>
        <p:nvPr/>
      </p:nvGrpSpPr>
      <p:grpSpPr>
        <a:xfrm>
          <a:off x="0" y="0"/>
          <a:ext cx="0" cy="0"/>
          <a:chOff x="0" y="0"/>
          <a:chExt cx="0" cy="0"/>
        </a:xfrm>
      </p:grpSpPr>
      <p:sp>
        <p:nvSpPr>
          <p:cNvPr id="1237" name="Google Shape;1237;p159"/>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238" name="Google Shape;1238;p159"/>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9" name="Google Shape;1239;p159"/>
          <p:cNvGrpSpPr/>
          <p:nvPr/>
        </p:nvGrpSpPr>
        <p:grpSpPr>
          <a:xfrm flipH="1">
            <a:off x="0" y="0"/>
            <a:ext cx="9144000" cy="5143625"/>
            <a:chOff x="0" y="0"/>
            <a:chExt cx="9144000" cy="5143625"/>
          </a:xfrm>
        </p:grpSpPr>
        <p:grpSp>
          <p:nvGrpSpPr>
            <p:cNvPr id="1240" name="Google Shape;1240;p159"/>
            <p:cNvGrpSpPr/>
            <p:nvPr/>
          </p:nvGrpSpPr>
          <p:grpSpPr>
            <a:xfrm flipH="1">
              <a:off x="0" y="0"/>
              <a:ext cx="7465150" cy="5143625"/>
              <a:chOff x="1679000" y="0"/>
              <a:chExt cx="7465150" cy="5143625"/>
            </a:xfrm>
          </p:grpSpPr>
          <p:sp>
            <p:nvSpPr>
              <p:cNvPr id="1241" name="Google Shape;1241;p15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5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5" name="Shape 1245"/>
        <p:cNvGrpSpPr/>
        <p:nvPr/>
      </p:nvGrpSpPr>
      <p:grpSpPr>
        <a:xfrm>
          <a:off x="0" y="0"/>
          <a:ext cx="0" cy="0"/>
          <a:chOff x="0" y="0"/>
          <a:chExt cx="0" cy="0"/>
        </a:xfrm>
      </p:grpSpPr>
      <p:sp>
        <p:nvSpPr>
          <p:cNvPr id="1246" name="Google Shape;1246;p160"/>
          <p:cNvSpPr/>
          <p:nvPr>
            <p:ph idx="2" type="pic"/>
          </p:nvPr>
        </p:nvSpPr>
        <p:spPr>
          <a:xfrm>
            <a:off x="-100" y="0"/>
            <a:ext cx="9144000" cy="5143500"/>
          </a:xfrm>
          <a:prstGeom prst="rect">
            <a:avLst/>
          </a:prstGeom>
          <a:noFill/>
          <a:ln>
            <a:noFill/>
          </a:ln>
        </p:spPr>
      </p:sp>
      <p:sp>
        <p:nvSpPr>
          <p:cNvPr id="1247" name="Google Shape;1247;p160"/>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8" name="Shape 1248"/>
        <p:cNvGrpSpPr/>
        <p:nvPr/>
      </p:nvGrpSpPr>
      <p:grpSpPr>
        <a:xfrm>
          <a:off x="0" y="0"/>
          <a:ext cx="0" cy="0"/>
          <a:chOff x="0" y="0"/>
          <a:chExt cx="0" cy="0"/>
        </a:xfrm>
      </p:grpSpPr>
      <p:sp>
        <p:nvSpPr>
          <p:cNvPr id="1249" name="Google Shape;1249;p161"/>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50" name="Google Shape;1250;p161"/>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51" name="Google Shape;1251;p161"/>
          <p:cNvGrpSpPr/>
          <p:nvPr/>
        </p:nvGrpSpPr>
        <p:grpSpPr>
          <a:xfrm>
            <a:off x="0" y="0"/>
            <a:ext cx="9144000" cy="5143625"/>
            <a:chOff x="0" y="0"/>
            <a:chExt cx="9144000" cy="5143625"/>
          </a:xfrm>
        </p:grpSpPr>
        <p:grpSp>
          <p:nvGrpSpPr>
            <p:cNvPr id="1252" name="Google Shape;1252;p161"/>
            <p:cNvGrpSpPr/>
            <p:nvPr/>
          </p:nvGrpSpPr>
          <p:grpSpPr>
            <a:xfrm flipH="1">
              <a:off x="0" y="0"/>
              <a:ext cx="7465150" cy="5143625"/>
              <a:chOff x="1679000" y="0"/>
              <a:chExt cx="7465150" cy="5143625"/>
            </a:xfrm>
          </p:grpSpPr>
          <p:sp>
            <p:nvSpPr>
              <p:cNvPr id="1253" name="Google Shape;1253;p16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16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57" name="Shape 1257"/>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58" name="Shape 1258"/>
        <p:cNvGrpSpPr/>
        <p:nvPr/>
      </p:nvGrpSpPr>
      <p:grpSpPr>
        <a:xfrm>
          <a:off x="0" y="0"/>
          <a:ext cx="0" cy="0"/>
          <a:chOff x="0" y="0"/>
          <a:chExt cx="0" cy="0"/>
        </a:xfrm>
      </p:grpSpPr>
      <p:sp>
        <p:nvSpPr>
          <p:cNvPr id="1259" name="Google Shape;1259;p1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60" name="Google Shape;1260;p163"/>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1" name="Google Shape;1261;p163"/>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2" name="Google Shape;1262;p163"/>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3" name="Google Shape;1263;p163"/>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4" name="Google Shape;1264;p163"/>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5" name="Google Shape;1265;p163"/>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6" name="Google Shape;1266;p163"/>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7" name="Google Shape;1267;p163"/>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8" name="Google Shape;1268;p163"/>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9" name="Google Shape;1269;p163"/>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70" name="Google Shape;1270;p163"/>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71" name="Google Shape;1271;p163"/>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272" name="Google Shape;1272;p163"/>
          <p:cNvGrpSpPr/>
          <p:nvPr/>
        </p:nvGrpSpPr>
        <p:grpSpPr>
          <a:xfrm>
            <a:off x="0" y="0"/>
            <a:ext cx="9144000" cy="5143600"/>
            <a:chOff x="0" y="0"/>
            <a:chExt cx="9144000" cy="5143600"/>
          </a:xfrm>
        </p:grpSpPr>
        <p:sp>
          <p:nvSpPr>
            <p:cNvPr id="1273" name="Google Shape;1273;p16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76" name="Shape 1276"/>
        <p:cNvGrpSpPr/>
        <p:nvPr/>
      </p:nvGrpSpPr>
      <p:grpSpPr>
        <a:xfrm>
          <a:off x="0" y="0"/>
          <a:ext cx="0" cy="0"/>
          <a:chOff x="0" y="0"/>
          <a:chExt cx="0" cy="0"/>
        </a:xfrm>
      </p:grpSpPr>
      <p:sp>
        <p:nvSpPr>
          <p:cNvPr id="1277" name="Google Shape;1277;p1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78" name="Google Shape;1278;p164"/>
          <p:cNvGrpSpPr/>
          <p:nvPr/>
        </p:nvGrpSpPr>
        <p:grpSpPr>
          <a:xfrm>
            <a:off x="0" y="0"/>
            <a:ext cx="9144000" cy="5143650"/>
            <a:chOff x="0" y="0"/>
            <a:chExt cx="9144000" cy="5143650"/>
          </a:xfrm>
        </p:grpSpPr>
        <p:sp>
          <p:nvSpPr>
            <p:cNvPr id="1279" name="Google Shape;1279;p16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4"/>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282" name="Shape 1282"/>
        <p:cNvGrpSpPr/>
        <p:nvPr/>
      </p:nvGrpSpPr>
      <p:grpSpPr>
        <a:xfrm>
          <a:off x="0" y="0"/>
          <a:ext cx="0" cy="0"/>
          <a:chOff x="0" y="0"/>
          <a:chExt cx="0" cy="0"/>
        </a:xfrm>
      </p:grpSpPr>
      <p:sp>
        <p:nvSpPr>
          <p:cNvPr id="1283" name="Google Shape;1283;p16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84" name="Google Shape;1284;p165"/>
          <p:cNvGrpSpPr/>
          <p:nvPr/>
        </p:nvGrpSpPr>
        <p:grpSpPr>
          <a:xfrm flipH="1">
            <a:off x="0" y="-50"/>
            <a:ext cx="9144000" cy="5143600"/>
            <a:chOff x="0" y="0"/>
            <a:chExt cx="9144000" cy="5143600"/>
          </a:xfrm>
        </p:grpSpPr>
        <p:sp>
          <p:nvSpPr>
            <p:cNvPr id="1285" name="Google Shape;1285;p16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5"/>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288" name="Shape 1288"/>
        <p:cNvGrpSpPr/>
        <p:nvPr/>
      </p:nvGrpSpPr>
      <p:grpSpPr>
        <a:xfrm>
          <a:off x="0" y="0"/>
          <a:ext cx="0" cy="0"/>
          <a:chOff x="0" y="0"/>
          <a:chExt cx="0" cy="0"/>
        </a:xfrm>
      </p:grpSpPr>
      <p:sp>
        <p:nvSpPr>
          <p:cNvPr id="1289" name="Google Shape;1289;p166"/>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290" name="Google Shape;1290;p166"/>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291" name="Google Shape;1291;p166"/>
          <p:cNvGrpSpPr/>
          <p:nvPr/>
        </p:nvGrpSpPr>
        <p:grpSpPr>
          <a:xfrm flipH="1">
            <a:off x="0" y="0"/>
            <a:ext cx="9144000" cy="5143625"/>
            <a:chOff x="0" y="0"/>
            <a:chExt cx="9144000" cy="5143625"/>
          </a:xfrm>
        </p:grpSpPr>
        <p:sp>
          <p:nvSpPr>
            <p:cNvPr id="1292" name="Google Shape;1292;p16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6"/>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295" name="Shape 1295"/>
        <p:cNvGrpSpPr/>
        <p:nvPr/>
      </p:nvGrpSpPr>
      <p:grpSpPr>
        <a:xfrm>
          <a:off x="0" y="0"/>
          <a:ext cx="0" cy="0"/>
          <a:chOff x="0" y="0"/>
          <a:chExt cx="0" cy="0"/>
        </a:xfrm>
      </p:grpSpPr>
      <p:sp>
        <p:nvSpPr>
          <p:cNvPr id="1296" name="Google Shape;1296;p16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7" name="Google Shape;1297;p167"/>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8" name="Google Shape;1298;p167"/>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9" name="Google Shape;1299;p167"/>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300" name="Google Shape;1300;p167"/>
          <p:cNvGrpSpPr/>
          <p:nvPr/>
        </p:nvGrpSpPr>
        <p:grpSpPr>
          <a:xfrm flipH="1">
            <a:off x="-75" y="0"/>
            <a:ext cx="9144175" cy="5143625"/>
            <a:chOff x="0" y="0"/>
            <a:chExt cx="9144175" cy="5143625"/>
          </a:xfrm>
        </p:grpSpPr>
        <p:sp>
          <p:nvSpPr>
            <p:cNvPr id="1301" name="Google Shape;1301;p16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7"/>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7" name="Google Shape;87;p18"/>
          <p:cNvGrpSpPr/>
          <p:nvPr/>
        </p:nvGrpSpPr>
        <p:grpSpPr>
          <a:xfrm>
            <a:off x="0" y="0"/>
            <a:ext cx="9144125" cy="5143625"/>
            <a:chOff x="0" y="0"/>
            <a:chExt cx="9144125" cy="5143625"/>
          </a:xfrm>
        </p:grpSpPr>
        <p:sp>
          <p:nvSpPr>
            <p:cNvPr id="88" name="Google Shape;88;p1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04" name="Shape 1304"/>
        <p:cNvGrpSpPr/>
        <p:nvPr/>
      </p:nvGrpSpPr>
      <p:grpSpPr>
        <a:xfrm>
          <a:off x="0" y="0"/>
          <a:ext cx="0" cy="0"/>
          <a:chOff x="0" y="0"/>
          <a:chExt cx="0" cy="0"/>
        </a:xfrm>
      </p:grpSpPr>
      <p:sp>
        <p:nvSpPr>
          <p:cNvPr id="1305" name="Google Shape;1305;p16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6" name="Google Shape;1306;p168"/>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7" name="Google Shape;1307;p168"/>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08" name="Google Shape;1308;p168"/>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9" name="Google Shape;1309;p168"/>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10" name="Google Shape;1310;p168"/>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1" name="Google Shape;1311;p168"/>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12" name="Google Shape;1312;p168"/>
          <p:cNvGrpSpPr/>
          <p:nvPr/>
        </p:nvGrpSpPr>
        <p:grpSpPr>
          <a:xfrm>
            <a:off x="-50" y="0"/>
            <a:ext cx="9144050" cy="5143625"/>
            <a:chOff x="-50" y="0"/>
            <a:chExt cx="9144050" cy="5143625"/>
          </a:xfrm>
        </p:grpSpPr>
        <p:sp>
          <p:nvSpPr>
            <p:cNvPr id="1313" name="Google Shape;1313;p168"/>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8"/>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316" name="Shape 1316"/>
        <p:cNvGrpSpPr/>
        <p:nvPr/>
      </p:nvGrpSpPr>
      <p:grpSpPr>
        <a:xfrm>
          <a:off x="0" y="0"/>
          <a:ext cx="0" cy="0"/>
          <a:chOff x="0" y="0"/>
          <a:chExt cx="0" cy="0"/>
        </a:xfrm>
      </p:grpSpPr>
      <p:sp>
        <p:nvSpPr>
          <p:cNvPr id="1317" name="Google Shape;1317;p16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8" name="Google Shape;1318;p169"/>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19" name="Google Shape;1319;p169"/>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0" name="Google Shape;1320;p169"/>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1" name="Google Shape;1321;p169"/>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2" name="Google Shape;1322;p169"/>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3" name="Google Shape;1323;p169"/>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4" name="Google Shape;1324;p169"/>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5" name="Google Shape;1325;p169"/>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26" name="Google Shape;1326;p169"/>
          <p:cNvGrpSpPr/>
          <p:nvPr/>
        </p:nvGrpSpPr>
        <p:grpSpPr>
          <a:xfrm>
            <a:off x="0" y="0"/>
            <a:ext cx="9144000" cy="5143650"/>
            <a:chOff x="0" y="0"/>
            <a:chExt cx="9144000" cy="5143650"/>
          </a:xfrm>
        </p:grpSpPr>
        <p:sp>
          <p:nvSpPr>
            <p:cNvPr id="1327" name="Google Shape;1327;p169"/>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9" name="Shape 1329"/>
        <p:cNvGrpSpPr/>
        <p:nvPr/>
      </p:nvGrpSpPr>
      <p:grpSpPr>
        <a:xfrm>
          <a:off x="0" y="0"/>
          <a:ext cx="0" cy="0"/>
          <a:chOff x="0" y="0"/>
          <a:chExt cx="0" cy="0"/>
        </a:xfrm>
      </p:grpSpPr>
      <p:sp>
        <p:nvSpPr>
          <p:cNvPr id="1330" name="Google Shape;1330;p17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31" name="Google Shape;1331;p170"/>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2" name="Google Shape;1332;p170"/>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3" name="Google Shape;1333;p170"/>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4" name="Google Shape;1334;p170"/>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5" name="Google Shape;1335;p170"/>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6" name="Google Shape;1336;p170"/>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7" name="Google Shape;1337;p170"/>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8" name="Google Shape;1338;p170"/>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9" name="Google Shape;1339;p170"/>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0" name="Google Shape;1340;p170"/>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41" name="Google Shape;1341;p170"/>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2" name="Google Shape;1342;p170"/>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43" name="Google Shape;1343;p170"/>
          <p:cNvGrpSpPr/>
          <p:nvPr/>
        </p:nvGrpSpPr>
        <p:grpSpPr>
          <a:xfrm>
            <a:off x="0" y="0"/>
            <a:ext cx="9144100" cy="5143625"/>
            <a:chOff x="0" y="0"/>
            <a:chExt cx="9144100" cy="5143625"/>
          </a:xfrm>
        </p:grpSpPr>
        <p:sp>
          <p:nvSpPr>
            <p:cNvPr id="1344" name="Google Shape;1344;p17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0"/>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47" name="Shape 1347"/>
        <p:cNvGrpSpPr/>
        <p:nvPr/>
      </p:nvGrpSpPr>
      <p:grpSpPr>
        <a:xfrm>
          <a:off x="0" y="0"/>
          <a:ext cx="0" cy="0"/>
          <a:chOff x="0" y="0"/>
          <a:chExt cx="0" cy="0"/>
        </a:xfrm>
      </p:grpSpPr>
      <p:sp>
        <p:nvSpPr>
          <p:cNvPr id="1348" name="Google Shape;1348;p171"/>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49" name="Google Shape;1349;p171"/>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350" name="Google Shape;1350;p171"/>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351" name="Google Shape;1351;p171"/>
          <p:cNvGrpSpPr/>
          <p:nvPr/>
        </p:nvGrpSpPr>
        <p:grpSpPr>
          <a:xfrm>
            <a:off x="3927875" y="0"/>
            <a:ext cx="5216100" cy="5143625"/>
            <a:chOff x="3927875" y="0"/>
            <a:chExt cx="5216100" cy="5143625"/>
          </a:xfrm>
        </p:grpSpPr>
        <p:sp>
          <p:nvSpPr>
            <p:cNvPr id="1352" name="Google Shape;1352;p171"/>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1"/>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1"/>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171"/>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356" name="Google Shape;1356;p171"/>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57" name="Shape 1357"/>
        <p:cNvGrpSpPr/>
        <p:nvPr/>
      </p:nvGrpSpPr>
      <p:grpSpPr>
        <a:xfrm>
          <a:off x="0" y="0"/>
          <a:ext cx="0" cy="0"/>
          <a:chOff x="0" y="0"/>
          <a:chExt cx="0" cy="0"/>
        </a:xfrm>
      </p:grpSpPr>
      <p:grpSp>
        <p:nvGrpSpPr>
          <p:cNvPr id="1358" name="Google Shape;1358;p172"/>
          <p:cNvGrpSpPr/>
          <p:nvPr/>
        </p:nvGrpSpPr>
        <p:grpSpPr>
          <a:xfrm>
            <a:off x="0" y="0"/>
            <a:ext cx="9144000" cy="5143600"/>
            <a:chOff x="0" y="0"/>
            <a:chExt cx="9144000" cy="5143600"/>
          </a:xfrm>
        </p:grpSpPr>
        <p:sp>
          <p:nvSpPr>
            <p:cNvPr id="1359" name="Google Shape;1359;p17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362" name="Shape 1362"/>
        <p:cNvGrpSpPr/>
        <p:nvPr/>
      </p:nvGrpSpPr>
      <p:grpSpPr>
        <a:xfrm>
          <a:off x="0" y="0"/>
          <a:ext cx="0" cy="0"/>
          <a:chOff x="0" y="0"/>
          <a:chExt cx="0" cy="0"/>
        </a:xfrm>
      </p:grpSpPr>
      <p:grpSp>
        <p:nvGrpSpPr>
          <p:cNvPr id="1363" name="Google Shape;1363;p173"/>
          <p:cNvGrpSpPr/>
          <p:nvPr/>
        </p:nvGrpSpPr>
        <p:grpSpPr>
          <a:xfrm flipH="1">
            <a:off x="8430775" y="0"/>
            <a:ext cx="713100" cy="5143475"/>
            <a:chOff x="0" y="0"/>
            <a:chExt cx="713100" cy="5143475"/>
          </a:xfrm>
        </p:grpSpPr>
        <p:sp>
          <p:nvSpPr>
            <p:cNvPr id="1364" name="Google Shape;1364;p17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9" name="Shape 1369"/>
        <p:cNvGrpSpPr/>
        <p:nvPr/>
      </p:nvGrpSpPr>
      <p:grpSpPr>
        <a:xfrm>
          <a:off x="0" y="0"/>
          <a:ext cx="0" cy="0"/>
          <a:chOff x="0" y="0"/>
          <a:chExt cx="0" cy="0"/>
        </a:xfrm>
      </p:grpSpPr>
      <p:sp>
        <p:nvSpPr>
          <p:cNvPr id="1370" name="Google Shape;1370;p175"/>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371" name="Google Shape;1371;p175"/>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372" name="Google Shape;1372;p175"/>
          <p:cNvSpPr/>
          <p:nvPr>
            <p:ph idx="2" type="pic"/>
          </p:nvPr>
        </p:nvSpPr>
        <p:spPr>
          <a:xfrm>
            <a:off x="5212625" y="539500"/>
            <a:ext cx="3931500" cy="4604100"/>
          </a:xfrm>
          <a:prstGeom prst="rect">
            <a:avLst/>
          </a:prstGeom>
          <a:noFill/>
          <a:ln>
            <a:noFill/>
          </a:ln>
        </p:spPr>
      </p:sp>
      <p:grpSp>
        <p:nvGrpSpPr>
          <p:cNvPr id="1373" name="Google Shape;1373;p175"/>
          <p:cNvGrpSpPr/>
          <p:nvPr/>
        </p:nvGrpSpPr>
        <p:grpSpPr>
          <a:xfrm>
            <a:off x="0" y="0"/>
            <a:ext cx="5212500" cy="5143625"/>
            <a:chOff x="0" y="0"/>
            <a:chExt cx="5212500" cy="5143625"/>
          </a:xfrm>
        </p:grpSpPr>
        <p:sp>
          <p:nvSpPr>
            <p:cNvPr id="1374" name="Google Shape;1374;p1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5"/>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5"/>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77" name="Shape 1377"/>
        <p:cNvGrpSpPr/>
        <p:nvPr/>
      </p:nvGrpSpPr>
      <p:grpSpPr>
        <a:xfrm>
          <a:off x="0" y="0"/>
          <a:ext cx="0" cy="0"/>
          <a:chOff x="0" y="0"/>
          <a:chExt cx="0" cy="0"/>
        </a:xfrm>
      </p:grpSpPr>
      <p:sp>
        <p:nvSpPr>
          <p:cNvPr id="1378" name="Google Shape;1378;p176"/>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379" name="Google Shape;1379;p176"/>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380" name="Google Shape;1380;p176"/>
          <p:cNvSpPr/>
          <p:nvPr>
            <p:ph idx="3" type="pic"/>
          </p:nvPr>
        </p:nvSpPr>
        <p:spPr>
          <a:xfrm>
            <a:off x="5212625" y="535100"/>
            <a:ext cx="3931500" cy="4608600"/>
          </a:xfrm>
          <a:prstGeom prst="rect">
            <a:avLst/>
          </a:prstGeom>
          <a:noFill/>
          <a:ln>
            <a:noFill/>
          </a:ln>
        </p:spPr>
      </p:sp>
      <p:grpSp>
        <p:nvGrpSpPr>
          <p:cNvPr id="1381" name="Google Shape;1381;p176"/>
          <p:cNvGrpSpPr/>
          <p:nvPr/>
        </p:nvGrpSpPr>
        <p:grpSpPr>
          <a:xfrm>
            <a:off x="0" y="0"/>
            <a:ext cx="713100" cy="5143475"/>
            <a:chOff x="0" y="0"/>
            <a:chExt cx="713100" cy="5143475"/>
          </a:xfrm>
        </p:grpSpPr>
        <p:sp>
          <p:nvSpPr>
            <p:cNvPr id="1382" name="Google Shape;1382;p17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4" name="Shape 1384"/>
        <p:cNvGrpSpPr/>
        <p:nvPr/>
      </p:nvGrpSpPr>
      <p:grpSpPr>
        <a:xfrm>
          <a:off x="0" y="0"/>
          <a:ext cx="0" cy="0"/>
          <a:chOff x="0" y="0"/>
          <a:chExt cx="0" cy="0"/>
        </a:xfrm>
      </p:grpSpPr>
      <p:sp>
        <p:nvSpPr>
          <p:cNvPr id="1385" name="Google Shape;1385;p1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6" name="Google Shape;1386;p177"/>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387" name="Google Shape;1387;p177"/>
          <p:cNvGrpSpPr/>
          <p:nvPr/>
        </p:nvGrpSpPr>
        <p:grpSpPr>
          <a:xfrm flipH="1">
            <a:off x="0" y="0"/>
            <a:ext cx="9144125" cy="5143625"/>
            <a:chOff x="0" y="0"/>
            <a:chExt cx="9144125" cy="5143625"/>
          </a:xfrm>
        </p:grpSpPr>
        <p:sp>
          <p:nvSpPr>
            <p:cNvPr id="1388" name="Google Shape;1388;p17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1" name="Shape 1391"/>
        <p:cNvGrpSpPr/>
        <p:nvPr/>
      </p:nvGrpSpPr>
      <p:grpSpPr>
        <a:xfrm>
          <a:off x="0" y="0"/>
          <a:ext cx="0" cy="0"/>
          <a:chOff x="0" y="0"/>
          <a:chExt cx="0" cy="0"/>
        </a:xfrm>
      </p:grpSpPr>
      <p:sp>
        <p:nvSpPr>
          <p:cNvPr id="1392" name="Google Shape;1392;p1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93" name="Google Shape;1393;p178"/>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4" name="Google Shape;1394;p178"/>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5" name="Google Shape;1395;p178"/>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6" name="Google Shape;1396;p178"/>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97" name="Google Shape;1397;p178"/>
          <p:cNvGrpSpPr/>
          <p:nvPr/>
        </p:nvGrpSpPr>
        <p:grpSpPr>
          <a:xfrm>
            <a:off x="0" y="0"/>
            <a:ext cx="9144000" cy="5143625"/>
            <a:chOff x="0" y="0"/>
            <a:chExt cx="9144000" cy="5143625"/>
          </a:xfrm>
        </p:grpSpPr>
        <p:sp>
          <p:nvSpPr>
            <p:cNvPr id="1398" name="Google Shape;1398;p178"/>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8"/>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8"/>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93" name="Google Shape;93;p19"/>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19"/>
          <p:cNvSpPr/>
          <p:nvPr>
            <p:ph idx="2" type="pic"/>
          </p:nvPr>
        </p:nvSpPr>
        <p:spPr>
          <a:xfrm>
            <a:off x="0" y="539500"/>
            <a:ext cx="3931500" cy="4604100"/>
          </a:xfrm>
          <a:prstGeom prst="rect">
            <a:avLst/>
          </a:prstGeom>
          <a:noFill/>
          <a:ln>
            <a:noFill/>
          </a:ln>
        </p:spPr>
      </p:sp>
      <p:grpSp>
        <p:nvGrpSpPr>
          <p:cNvPr id="95" name="Google Shape;95;p19"/>
          <p:cNvGrpSpPr/>
          <p:nvPr/>
        </p:nvGrpSpPr>
        <p:grpSpPr>
          <a:xfrm>
            <a:off x="3931500" y="0"/>
            <a:ext cx="5212650" cy="5143625"/>
            <a:chOff x="3931500" y="0"/>
            <a:chExt cx="5212650" cy="5143625"/>
          </a:xfrm>
        </p:grpSpPr>
        <p:sp>
          <p:nvSpPr>
            <p:cNvPr id="96" name="Google Shape;96;p19"/>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1" name="Shape 1401"/>
        <p:cNvGrpSpPr/>
        <p:nvPr/>
      </p:nvGrpSpPr>
      <p:grpSpPr>
        <a:xfrm>
          <a:off x="0" y="0"/>
          <a:ext cx="0" cy="0"/>
          <a:chOff x="0" y="0"/>
          <a:chExt cx="0" cy="0"/>
        </a:xfrm>
      </p:grpSpPr>
      <p:sp>
        <p:nvSpPr>
          <p:cNvPr id="1402" name="Google Shape;1402;p17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03" name="Google Shape;1403;p179"/>
          <p:cNvGrpSpPr/>
          <p:nvPr/>
        </p:nvGrpSpPr>
        <p:grpSpPr>
          <a:xfrm>
            <a:off x="0" y="0"/>
            <a:ext cx="9144125" cy="5143625"/>
            <a:chOff x="0" y="0"/>
            <a:chExt cx="9144125" cy="5143625"/>
          </a:xfrm>
        </p:grpSpPr>
        <p:sp>
          <p:nvSpPr>
            <p:cNvPr id="1404" name="Google Shape;1404;p17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7" name="Shape 1407"/>
        <p:cNvGrpSpPr/>
        <p:nvPr/>
      </p:nvGrpSpPr>
      <p:grpSpPr>
        <a:xfrm>
          <a:off x="0" y="0"/>
          <a:ext cx="0" cy="0"/>
          <a:chOff x="0" y="0"/>
          <a:chExt cx="0" cy="0"/>
        </a:xfrm>
      </p:grpSpPr>
      <p:sp>
        <p:nvSpPr>
          <p:cNvPr id="1408" name="Google Shape;1408;p180"/>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409" name="Google Shape;1409;p180"/>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10" name="Google Shape;1410;p180"/>
          <p:cNvSpPr/>
          <p:nvPr>
            <p:ph idx="2" type="pic"/>
          </p:nvPr>
        </p:nvSpPr>
        <p:spPr>
          <a:xfrm>
            <a:off x="0" y="539500"/>
            <a:ext cx="3931500" cy="4604100"/>
          </a:xfrm>
          <a:prstGeom prst="rect">
            <a:avLst/>
          </a:prstGeom>
          <a:noFill/>
          <a:ln>
            <a:noFill/>
          </a:ln>
        </p:spPr>
      </p:sp>
      <p:grpSp>
        <p:nvGrpSpPr>
          <p:cNvPr id="1411" name="Google Shape;1411;p180"/>
          <p:cNvGrpSpPr/>
          <p:nvPr/>
        </p:nvGrpSpPr>
        <p:grpSpPr>
          <a:xfrm>
            <a:off x="3931500" y="0"/>
            <a:ext cx="5212650" cy="5143625"/>
            <a:chOff x="3931500" y="0"/>
            <a:chExt cx="5212650" cy="5143625"/>
          </a:xfrm>
        </p:grpSpPr>
        <p:sp>
          <p:nvSpPr>
            <p:cNvPr id="1412" name="Google Shape;1412;p180"/>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0"/>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5" name="Shape 1415"/>
        <p:cNvGrpSpPr/>
        <p:nvPr/>
      </p:nvGrpSpPr>
      <p:grpSpPr>
        <a:xfrm>
          <a:off x="0" y="0"/>
          <a:ext cx="0" cy="0"/>
          <a:chOff x="0" y="0"/>
          <a:chExt cx="0" cy="0"/>
        </a:xfrm>
      </p:grpSpPr>
      <p:sp>
        <p:nvSpPr>
          <p:cNvPr id="1416" name="Google Shape;1416;p181"/>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417" name="Google Shape;1417;p181"/>
          <p:cNvGrpSpPr/>
          <p:nvPr/>
        </p:nvGrpSpPr>
        <p:grpSpPr>
          <a:xfrm>
            <a:off x="0" y="0"/>
            <a:ext cx="9144000" cy="5143475"/>
            <a:chOff x="0" y="0"/>
            <a:chExt cx="9144000" cy="5143475"/>
          </a:xfrm>
        </p:grpSpPr>
        <p:grpSp>
          <p:nvGrpSpPr>
            <p:cNvPr id="1418" name="Google Shape;1418;p181"/>
            <p:cNvGrpSpPr/>
            <p:nvPr/>
          </p:nvGrpSpPr>
          <p:grpSpPr>
            <a:xfrm flipH="1" rot="10800000">
              <a:off x="0" y="0"/>
              <a:ext cx="713100" cy="5143475"/>
              <a:chOff x="0" y="0"/>
              <a:chExt cx="713100" cy="5143475"/>
            </a:xfrm>
          </p:grpSpPr>
          <p:sp>
            <p:nvSpPr>
              <p:cNvPr id="1419" name="Google Shape;1419;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81"/>
            <p:cNvGrpSpPr/>
            <p:nvPr/>
          </p:nvGrpSpPr>
          <p:grpSpPr>
            <a:xfrm flipH="1">
              <a:off x="8430900" y="0"/>
              <a:ext cx="713100" cy="5143475"/>
              <a:chOff x="0" y="0"/>
              <a:chExt cx="713100" cy="5143475"/>
            </a:xfrm>
          </p:grpSpPr>
          <p:sp>
            <p:nvSpPr>
              <p:cNvPr id="1422" name="Google Shape;1422;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24" name="Shape 1424"/>
        <p:cNvGrpSpPr/>
        <p:nvPr/>
      </p:nvGrpSpPr>
      <p:grpSpPr>
        <a:xfrm>
          <a:off x="0" y="0"/>
          <a:ext cx="0" cy="0"/>
          <a:chOff x="0" y="0"/>
          <a:chExt cx="0" cy="0"/>
        </a:xfrm>
      </p:grpSpPr>
      <p:sp>
        <p:nvSpPr>
          <p:cNvPr id="1425" name="Google Shape;1425;p182"/>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26" name="Google Shape;1426;p182"/>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27" name="Google Shape;1427;p182"/>
          <p:cNvGrpSpPr/>
          <p:nvPr/>
        </p:nvGrpSpPr>
        <p:grpSpPr>
          <a:xfrm flipH="1">
            <a:off x="0" y="0"/>
            <a:ext cx="9144000" cy="5143625"/>
            <a:chOff x="0" y="0"/>
            <a:chExt cx="9144000" cy="5143625"/>
          </a:xfrm>
        </p:grpSpPr>
        <p:grpSp>
          <p:nvGrpSpPr>
            <p:cNvPr id="1428" name="Google Shape;1428;p182"/>
            <p:cNvGrpSpPr/>
            <p:nvPr/>
          </p:nvGrpSpPr>
          <p:grpSpPr>
            <a:xfrm flipH="1">
              <a:off x="0" y="0"/>
              <a:ext cx="7465150" cy="5143625"/>
              <a:chOff x="1679000" y="0"/>
              <a:chExt cx="7465150" cy="5143625"/>
            </a:xfrm>
          </p:grpSpPr>
          <p:sp>
            <p:nvSpPr>
              <p:cNvPr id="1429" name="Google Shape;1429;p18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18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3" name="Shape 1433"/>
        <p:cNvGrpSpPr/>
        <p:nvPr/>
      </p:nvGrpSpPr>
      <p:grpSpPr>
        <a:xfrm>
          <a:off x="0" y="0"/>
          <a:ext cx="0" cy="0"/>
          <a:chOff x="0" y="0"/>
          <a:chExt cx="0" cy="0"/>
        </a:xfrm>
      </p:grpSpPr>
      <p:sp>
        <p:nvSpPr>
          <p:cNvPr id="1434" name="Google Shape;1434;p183"/>
          <p:cNvSpPr/>
          <p:nvPr>
            <p:ph idx="2" type="pic"/>
          </p:nvPr>
        </p:nvSpPr>
        <p:spPr>
          <a:xfrm>
            <a:off x="-100" y="0"/>
            <a:ext cx="9144000" cy="5143500"/>
          </a:xfrm>
          <a:prstGeom prst="rect">
            <a:avLst/>
          </a:prstGeom>
          <a:noFill/>
          <a:ln>
            <a:noFill/>
          </a:ln>
        </p:spPr>
      </p:sp>
      <p:sp>
        <p:nvSpPr>
          <p:cNvPr id="1435" name="Google Shape;1435;p183"/>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6" name="Shape 1436"/>
        <p:cNvGrpSpPr/>
        <p:nvPr/>
      </p:nvGrpSpPr>
      <p:grpSpPr>
        <a:xfrm>
          <a:off x="0" y="0"/>
          <a:ext cx="0" cy="0"/>
          <a:chOff x="0" y="0"/>
          <a:chExt cx="0" cy="0"/>
        </a:xfrm>
      </p:grpSpPr>
      <p:sp>
        <p:nvSpPr>
          <p:cNvPr id="1437" name="Google Shape;1437;p184"/>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438" name="Google Shape;1438;p184"/>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39" name="Google Shape;1439;p184"/>
          <p:cNvGrpSpPr/>
          <p:nvPr/>
        </p:nvGrpSpPr>
        <p:grpSpPr>
          <a:xfrm>
            <a:off x="0" y="0"/>
            <a:ext cx="9144000" cy="5143625"/>
            <a:chOff x="0" y="0"/>
            <a:chExt cx="9144000" cy="5143625"/>
          </a:xfrm>
        </p:grpSpPr>
        <p:grpSp>
          <p:nvGrpSpPr>
            <p:cNvPr id="1440" name="Google Shape;1440;p184"/>
            <p:cNvGrpSpPr/>
            <p:nvPr/>
          </p:nvGrpSpPr>
          <p:grpSpPr>
            <a:xfrm flipH="1">
              <a:off x="0" y="0"/>
              <a:ext cx="7465150" cy="5143625"/>
              <a:chOff x="1679000" y="0"/>
              <a:chExt cx="7465150" cy="5143625"/>
            </a:xfrm>
          </p:grpSpPr>
          <p:sp>
            <p:nvSpPr>
              <p:cNvPr id="1441" name="Google Shape;1441;p18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8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45" name="Shape 1445"/>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46" name="Shape 1446"/>
        <p:cNvGrpSpPr/>
        <p:nvPr/>
      </p:nvGrpSpPr>
      <p:grpSpPr>
        <a:xfrm>
          <a:off x="0" y="0"/>
          <a:ext cx="0" cy="0"/>
          <a:chOff x="0" y="0"/>
          <a:chExt cx="0" cy="0"/>
        </a:xfrm>
      </p:grpSpPr>
      <p:sp>
        <p:nvSpPr>
          <p:cNvPr id="1447" name="Google Shape;1447;p1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48" name="Google Shape;1448;p186"/>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49" name="Google Shape;1449;p186"/>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0" name="Google Shape;1450;p186"/>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1" name="Google Shape;1451;p186"/>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2" name="Google Shape;1452;p186"/>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3" name="Google Shape;1453;p186"/>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4" name="Google Shape;1454;p186"/>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5" name="Google Shape;1455;p186"/>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6" name="Google Shape;1456;p186"/>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7" name="Google Shape;1457;p186"/>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8" name="Google Shape;1458;p186"/>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9" name="Google Shape;1459;p186"/>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60" name="Google Shape;1460;p186"/>
          <p:cNvGrpSpPr/>
          <p:nvPr/>
        </p:nvGrpSpPr>
        <p:grpSpPr>
          <a:xfrm>
            <a:off x="0" y="0"/>
            <a:ext cx="9144000" cy="5143600"/>
            <a:chOff x="0" y="0"/>
            <a:chExt cx="9144000" cy="5143600"/>
          </a:xfrm>
        </p:grpSpPr>
        <p:sp>
          <p:nvSpPr>
            <p:cNvPr id="1461" name="Google Shape;1461;p18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64" name="Shape 1464"/>
        <p:cNvGrpSpPr/>
        <p:nvPr/>
      </p:nvGrpSpPr>
      <p:grpSpPr>
        <a:xfrm>
          <a:off x="0" y="0"/>
          <a:ext cx="0" cy="0"/>
          <a:chOff x="0" y="0"/>
          <a:chExt cx="0" cy="0"/>
        </a:xfrm>
      </p:grpSpPr>
      <p:sp>
        <p:nvSpPr>
          <p:cNvPr id="1465" name="Google Shape;1465;p1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66" name="Google Shape;1466;p187"/>
          <p:cNvGrpSpPr/>
          <p:nvPr/>
        </p:nvGrpSpPr>
        <p:grpSpPr>
          <a:xfrm>
            <a:off x="0" y="0"/>
            <a:ext cx="9144000" cy="5143650"/>
            <a:chOff x="0" y="0"/>
            <a:chExt cx="9144000" cy="5143650"/>
          </a:xfrm>
        </p:grpSpPr>
        <p:sp>
          <p:nvSpPr>
            <p:cNvPr id="1467" name="Google Shape;1467;p18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7"/>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470" name="Shape 1470"/>
        <p:cNvGrpSpPr/>
        <p:nvPr/>
      </p:nvGrpSpPr>
      <p:grpSpPr>
        <a:xfrm>
          <a:off x="0" y="0"/>
          <a:ext cx="0" cy="0"/>
          <a:chOff x="0" y="0"/>
          <a:chExt cx="0" cy="0"/>
        </a:xfrm>
      </p:grpSpPr>
      <p:sp>
        <p:nvSpPr>
          <p:cNvPr id="1471" name="Google Shape;1471;p18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72" name="Google Shape;1472;p188"/>
          <p:cNvGrpSpPr/>
          <p:nvPr/>
        </p:nvGrpSpPr>
        <p:grpSpPr>
          <a:xfrm flipH="1">
            <a:off x="0" y="-50"/>
            <a:ext cx="9144000" cy="5143600"/>
            <a:chOff x="0" y="0"/>
            <a:chExt cx="9144000" cy="5143600"/>
          </a:xfrm>
        </p:grpSpPr>
        <p:sp>
          <p:nvSpPr>
            <p:cNvPr id="1473" name="Google Shape;1473;p18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8"/>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0"/>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1" name="Google Shape;101;p20"/>
          <p:cNvGrpSpPr/>
          <p:nvPr/>
        </p:nvGrpSpPr>
        <p:grpSpPr>
          <a:xfrm>
            <a:off x="0" y="0"/>
            <a:ext cx="9144000" cy="5143475"/>
            <a:chOff x="0" y="0"/>
            <a:chExt cx="9144000" cy="5143475"/>
          </a:xfrm>
        </p:grpSpPr>
        <p:grpSp>
          <p:nvGrpSpPr>
            <p:cNvPr id="102" name="Google Shape;102;p20"/>
            <p:cNvGrpSpPr/>
            <p:nvPr/>
          </p:nvGrpSpPr>
          <p:grpSpPr>
            <a:xfrm flipH="1" rot="10800000">
              <a:off x="0" y="0"/>
              <a:ext cx="713100" cy="5143475"/>
              <a:chOff x="0" y="0"/>
              <a:chExt cx="713100" cy="5143475"/>
            </a:xfrm>
          </p:grpSpPr>
          <p:sp>
            <p:nvSpPr>
              <p:cNvPr id="103" name="Google Shape;103;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20"/>
            <p:cNvGrpSpPr/>
            <p:nvPr/>
          </p:nvGrpSpPr>
          <p:grpSpPr>
            <a:xfrm flipH="1">
              <a:off x="8430900" y="0"/>
              <a:ext cx="713100" cy="5143475"/>
              <a:chOff x="0" y="0"/>
              <a:chExt cx="713100" cy="5143475"/>
            </a:xfrm>
          </p:grpSpPr>
          <p:sp>
            <p:nvSpPr>
              <p:cNvPr id="106" name="Google Shape;106;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476" name="Shape 1476"/>
        <p:cNvGrpSpPr/>
        <p:nvPr/>
      </p:nvGrpSpPr>
      <p:grpSpPr>
        <a:xfrm>
          <a:off x="0" y="0"/>
          <a:ext cx="0" cy="0"/>
          <a:chOff x="0" y="0"/>
          <a:chExt cx="0" cy="0"/>
        </a:xfrm>
      </p:grpSpPr>
      <p:sp>
        <p:nvSpPr>
          <p:cNvPr id="1477" name="Google Shape;1477;p189"/>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478" name="Google Shape;1478;p189"/>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479" name="Google Shape;1479;p189"/>
          <p:cNvGrpSpPr/>
          <p:nvPr/>
        </p:nvGrpSpPr>
        <p:grpSpPr>
          <a:xfrm flipH="1">
            <a:off x="0" y="0"/>
            <a:ext cx="9144000" cy="5143625"/>
            <a:chOff x="0" y="0"/>
            <a:chExt cx="9144000" cy="5143625"/>
          </a:xfrm>
        </p:grpSpPr>
        <p:sp>
          <p:nvSpPr>
            <p:cNvPr id="1480" name="Google Shape;1480;p18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9"/>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83" name="Shape 1483"/>
        <p:cNvGrpSpPr/>
        <p:nvPr/>
      </p:nvGrpSpPr>
      <p:grpSpPr>
        <a:xfrm>
          <a:off x="0" y="0"/>
          <a:ext cx="0" cy="0"/>
          <a:chOff x="0" y="0"/>
          <a:chExt cx="0" cy="0"/>
        </a:xfrm>
      </p:grpSpPr>
      <p:sp>
        <p:nvSpPr>
          <p:cNvPr id="1484" name="Google Shape;1484;p19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5" name="Google Shape;1485;p190"/>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6" name="Google Shape;1486;p190"/>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7" name="Google Shape;1487;p190"/>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488" name="Google Shape;1488;p190"/>
          <p:cNvGrpSpPr/>
          <p:nvPr/>
        </p:nvGrpSpPr>
        <p:grpSpPr>
          <a:xfrm flipH="1">
            <a:off x="-75" y="0"/>
            <a:ext cx="9144175" cy="5143625"/>
            <a:chOff x="0" y="0"/>
            <a:chExt cx="9144175" cy="5143625"/>
          </a:xfrm>
        </p:grpSpPr>
        <p:sp>
          <p:nvSpPr>
            <p:cNvPr id="1489" name="Google Shape;1489;p19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0"/>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492" name="Shape 1492"/>
        <p:cNvGrpSpPr/>
        <p:nvPr/>
      </p:nvGrpSpPr>
      <p:grpSpPr>
        <a:xfrm>
          <a:off x="0" y="0"/>
          <a:ext cx="0" cy="0"/>
          <a:chOff x="0" y="0"/>
          <a:chExt cx="0" cy="0"/>
        </a:xfrm>
      </p:grpSpPr>
      <p:sp>
        <p:nvSpPr>
          <p:cNvPr id="1493" name="Google Shape;1493;p19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94" name="Google Shape;1494;p191"/>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5" name="Google Shape;1495;p191"/>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6" name="Google Shape;1496;p191"/>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7" name="Google Shape;1497;p191"/>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8" name="Google Shape;1498;p191"/>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9" name="Google Shape;1499;p191"/>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00" name="Google Shape;1500;p191"/>
          <p:cNvGrpSpPr/>
          <p:nvPr/>
        </p:nvGrpSpPr>
        <p:grpSpPr>
          <a:xfrm>
            <a:off x="-50" y="0"/>
            <a:ext cx="9144050" cy="5143625"/>
            <a:chOff x="-50" y="0"/>
            <a:chExt cx="9144050" cy="5143625"/>
          </a:xfrm>
        </p:grpSpPr>
        <p:sp>
          <p:nvSpPr>
            <p:cNvPr id="1501" name="Google Shape;1501;p191"/>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1"/>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504" name="Shape 1504"/>
        <p:cNvGrpSpPr/>
        <p:nvPr/>
      </p:nvGrpSpPr>
      <p:grpSpPr>
        <a:xfrm>
          <a:off x="0" y="0"/>
          <a:ext cx="0" cy="0"/>
          <a:chOff x="0" y="0"/>
          <a:chExt cx="0" cy="0"/>
        </a:xfrm>
      </p:grpSpPr>
      <p:sp>
        <p:nvSpPr>
          <p:cNvPr id="1505" name="Google Shape;1505;p19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06" name="Google Shape;1506;p192"/>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7" name="Google Shape;1507;p192"/>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08" name="Google Shape;1508;p192"/>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9" name="Google Shape;1509;p192"/>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0" name="Google Shape;1510;p192"/>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1" name="Google Shape;1511;p192"/>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2" name="Google Shape;1512;p192"/>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3" name="Google Shape;1513;p192"/>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14" name="Google Shape;1514;p192"/>
          <p:cNvGrpSpPr/>
          <p:nvPr/>
        </p:nvGrpSpPr>
        <p:grpSpPr>
          <a:xfrm>
            <a:off x="0" y="0"/>
            <a:ext cx="9144000" cy="5143650"/>
            <a:chOff x="0" y="0"/>
            <a:chExt cx="9144000" cy="5143650"/>
          </a:xfrm>
        </p:grpSpPr>
        <p:sp>
          <p:nvSpPr>
            <p:cNvPr id="1515" name="Google Shape;1515;p192"/>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17" name="Shape 1517"/>
        <p:cNvGrpSpPr/>
        <p:nvPr/>
      </p:nvGrpSpPr>
      <p:grpSpPr>
        <a:xfrm>
          <a:off x="0" y="0"/>
          <a:ext cx="0" cy="0"/>
          <a:chOff x="0" y="0"/>
          <a:chExt cx="0" cy="0"/>
        </a:xfrm>
      </p:grpSpPr>
      <p:sp>
        <p:nvSpPr>
          <p:cNvPr id="1518" name="Google Shape;1518;p19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19" name="Google Shape;1519;p193"/>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0" name="Google Shape;1520;p193"/>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1" name="Google Shape;1521;p193"/>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2" name="Google Shape;1522;p193"/>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3" name="Google Shape;1523;p193"/>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4" name="Google Shape;1524;p193"/>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5" name="Google Shape;1525;p193"/>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6" name="Google Shape;1526;p193"/>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7" name="Google Shape;1527;p193"/>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8" name="Google Shape;1528;p193"/>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9" name="Google Shape;1529;p193"/>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30" name="Google Shape;1530;p193"/>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31" name="Google Shape;1531;p193"/>
          <p:cNvGrpSpPr/>
          <p:nvPr/>
        </p:nvGrpSpPr>
        <p:grpSpPr>
          <a:xfrm>
            <a:off x="0" y="0"/>
            <a:ext cx="9144100" cy="5143625"/>
            <a:chOff x="0" y="0"/>
            <a:chExt cx="9144100" cy="5143625"/>
          </a:xfrm>
        </p:grpSpPr>
        <p:sp>
          <p:nvSpPr>
            <p:cNvPr id="1532" name="Google Shape;1532;p19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3"/>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35" name="Shape 1535"/>
        <p:cNvGrpSpPr/>
        <p:nvPr/>
      </p:nvGrpSpPr>
      <p:grpSpPr>
        <a:xfrm>
          <a:off x="0" y="0"/>
          <a:ext cx="0" cy="0"/>
          <a:chOff x="0" y="0"/>
          <a:chExt cx="0" cy="0"/>
        </a:xfrm>
      </p:grpSpPr>
      <p:sp>
        <p:nvSpPr>
          <p:cNvPr id="1536" name="Google Shape;1536;p194"/>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537" name="Google Shape;1537;p194"/>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538" name="Google Shape;1538;p194"/>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539" name="Google Shape;1539;p194"/>
          <p:cNvGrpSpPr/>
          <p:nvPr/>
        </p:nvGrpSpPr>
        <p:grpSpPr>
          <a:xfrm>
            <a:off x="3927875" y="0"/>
            <a:ext cx="5216100" cy="5143625"/>
            <a:chOff x="3927875" y="0"/>
            <a:chExt cx="5216100" cy="5143625"/>
          </a:xfrm>
        </p:grpSpPr>
        <p:sp>
          <p:nvSpPr>
            <p:cNvPr id="1540" name="Google Shape;1540;p194"/>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4"/>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4"/>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194"/>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544" name="Google Shape;1544;p194"/>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45" name="Shape 1545"/>
        <p:cNvGrpSpPr/>
        <p:nvPr/>
      </p:nvGrpSpPr>
      <p:grpSpPr>
        <a:xfrm>
          <a:off x="0" y="0"/>
          <a:ext cx="0" cy="0"/>
          <a:chOff x="0" y="0"/>
          <a:chExt cx="0" cy="0"/>
        </a:xfrm>
      </p:grpSpPr>
      <p:grpSp>
        <p:nvGrpSpPr>
          <p:cNvPr id="1546" name="Google Shape;1546;p195"/>
          <p:cNvGrpSpPr/>
          <p:nvPr/>
        </p:nvGrpSpPr>
        <p:grpSpPr>
          <a:xfrm>
            <a:off x="0" y="0"/>
            <a:ext cx="9144000" cy="5143600"/>
            <a:chOff x="0" y="0"/>
            <a:chExt cx="9144000" cy="5143600"/>
          </a:xfrm>
        </p:grpSpPr>
        <p:sp>
          <p:nvSpPr>
            <p:cNvPr id="1547" name="Google Shape;1547;p19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550" name="Shape 1550"/>
        <p:cNvGrpSpPr/>
        <p:nvPr/>
      </p:nvGrpSpPr>
      <p:grpSpPr>
        <a:xfrm>
          <a:off x="0" y="0"/>
          <a:ext cx="0" cy="0"/>
          <a:chOff x="0" y="0"/>
          <a:chExt cx="0" cy="0"/>
        </a:xfrm>
      </p:grpSpPr>
      <p:grpSp>
        <p:nvGrpSpPr>
          <p:cNvPr id="1551" name="Google Shape;1551;p196"/>
          <p:cNvGrpSpPr/>
          <p:nvPr/>
        </p:nvGrpSpPr>
        <p:grpSpPr>
          <a:xfrm flipH="1">
            <a:off x="8430775" y="0"/>
            <a:ext cx="713100" cy="5143475"/>
            <a:chOff x="0" y="0"/>
            <a:chExt cx="713100" cy="5143475"/>
          </a:xfrm>
        </p:grpSpPr>
        <p:sp>
          <p:nvSpPr>
            <p:cNvPr id="1552" name="Google Shape;1552;p19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7" name="Shape 1557"/>
        <p:cNvGrpSpPr/>
        <p:nvPr/>
      </p:nvGrpSpPr>
      <p:grpSpPr>
        <a:xfrm>
          <a:off x="0" y="0"/>
          <a:ext cx="0" cy="0"/>
          <a:chOff x="0" y="0"/>
          <a:chExt cx="0" cy="0"/>
        </a:xfrm>
      </p:grpSpPr>
      <p:sp>
        <p:nvSpPr>
          <p:cNvPr id="1558" name="Google Shape;1558;p198"/>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559" name="Google Shape;1559;p198"/>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560" name="Google Shape;1560;p198"/>
          <p:cNvSpPr/>
          <p:nvPr>
            <p:ph idx="2" type="pic"/>
          </p:nvPr>
        </p:nvSpPr>
        <p:spPr>
          <a:xfrm>
            <a:off x="5212625" y="539500"/>
            <a:ext cx="3931500" cy="4604100"/>
          </a:xfrm>
          <a:prstGeom prst="rect">
            <a:avLst/>
          </a:prstGeom>
          <a:noFill/>
          <a:ln>
            <a:noFill/>
          </a:ln>
        </p:spPr>
      </p:sp>
      <p:grpSp>
        <p:nvGrpSpPr>
          <p:cNvPr id="1561" name="Google Shape;1561;p198"/>
          <p:cNvGrpSpPr/>
          <p:nvPr/>
        </p:nvGrpSpPr>
        <p:grpSpPr>
          <a:xfrm>
            <a:off x="0" y="0"/>
            <a:ext cx="5212500" cy="5143625"/>
            <a:chOff x="0" y="0"/>
            <a:chExt cx="5212500" cy="5143625"/>
          </a:xfrm>
        </p:grpSpPr>
        <p:sp>
          <p:nvSpPr>
            <p:cNvPr id="1562" name="Google Shape;1562;p1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8"/>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8"/>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5" name="Shape 1565"/>
        <p:cNvGrpSpPr/>
        <p:nvPr/>
      </p:nvGrpSpPr>
      <p:grpSpPr>
        <a:xfrm>
          <a:off x="0" y="0"/>
          <a:ext cx="0" cy="0"/>
          <a:chOff x="0" y="0"/>
          <a:chExt cx="0" cy="0"/>
        </a:xfrm>
      </p:grpSpPr>
      <p:sp>
        <p:nvSpPr>
          <p:cNvPr id="1566" name="Google Shape;1566;p199"/>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567" name="Google Shape;1567;p199"/>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568" name="Google Shape;1568;p199"/>
          <p:cNvSpPr/>
          <p:nvPr>
            <p:ph idx="3" type="pic"/>
          </p:nvPr>
        </p:nvSpPr>
        <p:spPr>
          <a:xfrm>
            <a:off x="5212625" y="535100"/>
            <a:ext cx="3931500" cy="4608600"/>
          </a:xfrm>
          <a:prstGeom prst="rect">
            <a:avLst/>
          </a:prstGeom>
          <a:noFill/>
          <a:ln>
            <a:noFill/>
          </a:ln>
        </p:spPr>
      </p:sp>
      <p:grpSp>
        <p:nvGrpSpPr>
          <p:cNvPr id="1569" name="Google Shape;1569;p199"/>
          <p:cNvGrpSpPr/>
          <p:nvPr/>
        </p:nvGrpSpPr>
        <p:grpSpPr>
          <a:xfrm>
            <a:off x="0" y="0"/>
            <a:ext cx="713100" cy="5143475"/>
            <a:chOff x="0" y="0"/>
            <a:chExt cx="713100" cy="5143475"/>
          </a:xfrm>
        </p:grpSpPr>
        <p:sp>
          <p:nvSpPr>
            <p:cNvPr id="1570" name="Google Shape;1570;p19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21"/>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10" name="Google Shape;110;p21"/>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11" name="Google Shape;111;p21"/>
          <p:cNvGrpSpPr/>
          <p:nvPr/>
        </p:nvGrpSpPr>
        <p:grpSpPr>
          <a:xfrm flipH="1">
            <a:off x="0" y="0"/>
            <a:ext cx="9144000" cy="5143625"/>
            <a:chOff x="0" y="0"/>
            <a:chExt cx="9144000" cy="5143625"/>
          </a:xfrm>
        </p:grpSpPr>
        <p:grpSp>
          <p:nvGrpSpPr>
            <p:cNvPr id="112" name="Google Shape;112;p21"/>
            <p:cNvGrpSpPr/>
            <p:nvPr/>
          </p:nvGrpSpPr>
          <p:grpSpPr>
            <a:xfrm flipH="1">
              <a:off x="0" y="0"/>
              <a:ext cx="7465150" cy="5143625"/>
              <a:chOff x="1679000" y="0"/>
              <a:chExt cx="7465150" cy="5143625"/>
            </a:xfrm>
          </p:grpSpPr>
          <p:sp>
            <p:nvSpPr>
              <p:cNvPr id="113" name="Google Shape;113;p2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2" name="Shape 1572"/>
        <p:cNvGrpSpPr/>
        <p:nvPr/>
      </p:nvGrpSpPr>
      <p:grpSpPr>
        <a:xfrm>
          <a:off x="0" y="0"/>
          <a:ext cx="0" cy="0"/>
          <a:chOff x="0" y="0"/>
          <a:chExt cx="0" cy="0"/>
        </a:xfrm>
      </p:grpSpPr>
      <p:sp>
        <p:nvSpPr>
          <p:cNvPr id="1573" name="Google Shape;1573;p2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74" name="Google Shape;1574;p200"/>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575" name="Google Shape;1575;p200"/>
          <p:cNvGrpSpPr/>
          <p:nvPr/>
        </p:nvGrpSpPr>
        <p:grpSpPr>
          <a:xfrm flipH="1">
            <a:off x="0" y="0"/>
            <a:ext cx="9144125" cy="5143625"/>
            <a:chOff x="0" y="0"/>
            <a:chExt cx="9144125" cy="5143625"/>
          </a:xfrm>
        </p:grpSpPr>
        <p:sp>
          <p:nvSpPr>
            <p:cNvPr id="1576" name="Google Shape;1576;p20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9" name="Shape 1579"/>
        <p:cNvGrpSpPr/>
        <p:nvPr/>
      </p:nvGrpSpPr>
      <p:grpSpPr>
        <a:xfrm>
          <a:off x="0" y="0"/>
          <a:ext cx="0" cy="0"/>
          <a:chOff x="0" y="0"/>
          <a:chExt cx="0" cy="0"/>
        </a:xfrm>
      </p:grpSpPr>
      <p:sp>
        <p:nvSpPr>
          <p:cNvPr id="1580" name="Google Shape;1580;p2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1" name="Google Shape;1581;p201"/>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2" name="Google Shape;1582;p201"/>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83" name="Google Shape;1583;p201"/>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4" name="Google Shape;1584;p201"/>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85" name="Google Shape;1585;p201"/>
          <p:cNvGrpSpPr/>
          <p:nvPr/>
        </p:nvGrpSpPr>
        <p:grpSpPr>
          <a:xfrm>
            <a:off x="0" y="0"/>
            <a:ext cx="9144000" cy="5143625"/>
            <a:chOff x="0" y="0"/>
            <a:chExt cx="9144000" cy="5143625"/>
          </a:xfrm>
        </p:grpSpPr>
        <p:sp>
          <p:nvSpPr>
            <p:cNvPr id="1586" name="Google Shape;1586;p201"/>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1"/>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1"/>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9" name="Shape 1589"/>
        <p:cNvGrpSpPr/>
        <p:nvPr/>
      </p:nvGrpSpPr>
      <p:grpSpPr>
        <a:xfrm>
          <a:off x="0" y="0"/>
          <a:ext cx="0" cy="0"/>
          <a:chOff x="0" y="0"/>
          <a:chExt cx="0" cy="0"/>
        </a:xfrm>
      </p:grpSpPr>
      <p:sp>
        <p:nvSpPr>
          <p:cNvPr id="1590" name="Google Shape;1590;p20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91" name="Google Shape;1591;p202"/>
          <p:cNvGrpSpPr/>
          <p:nvPr/>
        </p:nvGrpSpPr>
        <p:grpSpPr>
          <a:xfrm>
            <a:off x="0" y="0"/>
            <a:ext cx="9144125" cy="5143625"/>
            <a:chOff x="0" y="0"/>
            <a:chExt cx="9144125" cy="5143625"/>
          </a:xfrm>
        </p:grpSpPr>
        <p:sp>
          <p:nvSpPr>
            <p:cNvPr id="1592" name="Google Shape;1592;p20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5" name="Shape 1595"/>
        <p:cNvGrpSpPr/>
        <p:nvPr/>
      </p:nvGrpSpPr>
      <p:grpSpPr>
        <a:xfrm>
          <a:off x="0" y="0"/>
          <a:ext cx="0" cy="0"/>
          <a:chOff x="0" y="0"/>
          <a:chExt cx="0" cy="0"/>
        </a:xfrm>
      </p:grpSpPr>
      <p:sp>
        <p:nvSpPr>
          <p:cNvPr id="1596" name="Google Shape;1596;p203"/>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597" name="Google Shape;1597;p203"/>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98" name="Google Shape;1598;p203"/>
          <p:cNvSpPr/>
          <p:nvPr>
            <p:ph idx="2" type="pic"/>
          </p:nvPr>
        </p:nvSpPr>
        <p:spPr>
          <a:xfrm>
            <a:off x="0" y="539500"/>
            <a:ext cx="3931500" cy="4604100"/>
          </a:xfrm>
          <a:prstGeom prst="rect">
            <a:avLst/>
          </a:prstGeom>
          <a:noFill/>
          <a:ln>
            <a:noFill/>
          </a:ln>
        </p:spPr>
      </p:sp>
      <p:grpSp>
        <p:nvGrpSpPr>
          <p:cNvPr id="1599" name="Google Shape;1599;p203"/>
          <p:cNvGrpSpPr/>
          <p:nvPr/>
        </p:nvGrpSpPr>
        <p:grpSpPr>
          <a:xfrm>
            <a:off x="3931500" y="0"/>
            <a:ext cx="5212650" cy="5143625"/>
            <a:chOff x="3931500" y="0"/>
            <a:chExt cx="5212650" cy="5143625"/>
          </a:xfrm>
        </p:grpSpPr>
        <p:sp>
          <p:nvSpPr>
            <p:cNvPr id="1600" name="Google Shape;1600;p203"/>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3"/>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3" name="Shape 1603"/>
        <p:cNvGrpSpPr/>
        <p:nvPr/>
      </p:nvGrpSpPr>
      <p:grpSpPr>
        <a:xfrm>
          <a:off x="0" y="0"/>
          <a:ext cx="0" cy="0"/>
          <a:chOff x="0" y="0"/>
          <a:chExt cx="0" cy="0"/>
        </a:xfrm>
      </p:grpSpPr>
      <p:sp>
        <p:nvSpPr>
          <p:cNvPr id="1604" name="Google Shape;1604;p204"/>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605" name="Google Shape;1605;p204"/>
          <p:cNvGrpSpPr/>
          <p:nvPr/>
        </p:nvGrpSpPr>
        <p:grpSpPr>
          <a:xfrm>
            <a:off x="0" y="0"/>
            <a:ext cx="9144000" cy="5143475"/>
            <a:chOff x="0" y="0"/>
            <a:chExt cx="9144000" cy="5143475"/>
          </a:xfrm>
        </p:grpSpPr>
        <p:grpSp>
          <p:nvGrpSpPr>
            <p:cNvPr id="1606" name="Google Shape;1606;p204"/>
            <p:cNvGrpSpPr/>
            <p:nvPr/>
          </p:nvGrpSpPr>
          <p:grpSpPr>
            <a:xfrm flipH="1" rot="10800000">
              <a:off x="0" y="0"/>
              <a:ext cx="713100" cy="5143475"/>
              <a:chOff x="0" y="0"/>
              <a:chExt cx="713100" cy="5143475"/>
            </a:xfrm>
          </p:grpSpPr>
          <p:sp>
            <p:nvSpPr>
              <p:cNvPr id="1607" name="Google Shape;1607;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04"/>
            <p:cNvGrpSpPr/>
            <p:nvPr/>
          </p:nvGrpSpPr>
          <p:grpSpPr>
            <a:xfrm flipH="1">
              <a:off x="8430900" y="0"/>
              <a:ext cx="713100" cy="5143475"/>
              <a:chOff x="0" y="0"/>
              <a:chExt cx="713100" cy="5143475"/>
            </a:xfrm>
          </p:grpSpPr>
          <p:sp>
            <p:nvSpPr>
              <p:cNvPr id="1610" name="Google Shape;1610;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2" name="Shape 1612"/>
        <p:cNvGrpSpPr/>
        <p:nvPr/>
      </p:nvGrpSpPr>
      <p:grpSpPr>
        <a:xfrm>
          <a:off x="0" y="0"/>
          <a:ext cx="0" cy="0"/>
          <a:chOff x="0" y="0"/>
          <a:chExt cx="0" cy="0"/>
        </a:xfrm>
      </p:grpSpPr>
      <p:sp>
        <p:nvSpPr>
          <p:cNvPr id="1613" name="Google Shape;1613;p205"/>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614" name="Google Shape;1614;p205"/>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15" name="Google Shape;1615;p205"/>
          <p:cNvGrpSpPr/>
          <p:nvPr/>
        </p:nvGrpSpPr>
        <p:grpSpPr>
          <a:xfrm flipH="1">
            <a:off x="0" y="0"/>
            <a:ext cx="9144000" cy="5143625"/>
            <a:chOff x="0" y="0"/>
            <a:chExt cx="9144000" cy="5143625"/>
          </a:xfrm>
        </p:grpSpPr>
        <p:grpSp>
          <p:nvGrpSpPr>
            <p:cNvPr id="1616" name="Google Shape;1616;p205"/>
            <p:cNvGrpSpPr/>
            <p:nvPr/>
          </p:nvGrpSpPr>
          <p:grpSpPr>
            <a:xfrm flipH="1">
              <a:off x="0" y="0"/>
              <a:ext cx="7465150" cy="5143625"/>
              <a:chOff x="1679000" y="0"/>
              <a:chExt cx="7465150" cy="5143625"/>
            </a:xfrm>
          </p:grpSpPr>
          <p:sp>
            <p:nvSpPr>
              <p:cNvPr id="1617" name="Google Shape;1617;p20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0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1" name="Shape 1621"/>
        <p:cNvGrpSpPr/>
        <p:nvPr/>
      </p:nvGrpSpPr>
      <p:grpSpPr>
        <a:xfrm>
          <a:off x="0" y="0"/>
          <a:ext cx="0" cy="0"/>
          <a:chOff x="0" y="0"/>
          <a:chExt cx="0" cy="0"/>
        </a:xfrm>
      </p:grpSpPr>
      <p:sp>
        <p:nvSpPr>
          <p:cNvPr id="1622" name="Google Shape;1622;p206"/>
          <p:cNvSpPr/>
          <p:nvPr>
            <p:ph idx="2" type="pic"/>
          </p:nvPr>
        </p:nvSpPr>
        <p:spPr>
          <a:xfrm>
            <a:off x="-100" y="0"/>
            <a:ext cx="9144000" cy="5143500"/>
          </a:xfrm>
          <a:prstGeom prst="rect">
            <a:avLst/>
          </a:prstGeom>
          <a:noFill/>
          <a:ln>
            <a:noFill/>
          </a:ln>
        </p:spPr>
      </p:sp>
      <p:sp>
        <p:nvSpPr>
          <p:cNvPr id="1623" name="Google Shape;1623;p206"/>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4" name="Shape 1624"/>
        <p:cNvGrpSpPr/>
        <p:nvPr/>
      </p:nvGrpSpPr>
      <p:grpSpPr>
        <a:xfrm>
          <a:off x="0" y="0"/>
          <a:ext cx="0" cy="0"/>
          <a:chOff x="0" y="0"/>
          <a:chExt cx="0" cy="0"/>
        </a:xfrm>
      </p:grpSpPr>
      <p:sp>
        <p:nvSpPr>
          <p:cNvPr id="1625" name="Google Shape;1625;p207"/>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626" name="Google Shape;1626;p207"/>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27" name="Google Shape;1627;p207"/>
          <p:cNvGrpSpPr/>
          <p:nvPr/>
        </p:nvGrpSpPr>
        <p:grpSpPr>
          <a:xfrm>
            <a:off x="0" y="0"/>
            <a:ext cx="9144000" cy="5143625"/>
            <a:chOff x="0" y="0"/>
            <a:chExt cx="9144000" cy="5143625"/>
          </a:xfrm>
        </p:grpSpPr>
        <p:grpSp>
          <p:nvGrpSpPr>
            <p:cNvPr id="1628" name="Google Shape;1628;p207"/>
            <p:cNvGrpSpPr/>
            <p:nvPr/>
          </p:nvGrpSpPr>
          <p:grpSpPr>
            <a:xfrm flipH="1">
              <a:off x="0" y="0"/>
              <a:ext cx="7465150" cy="5143625"/>
              <a:chOff x="1679000" y="0"/>
              <a:chExt cx="7465150" cy="5143625"/>
            </a:xfrm>
          </p:grpSpPr>
          <p:sp>
            <p:nvSpPr>
              <p:cNvPr id="1629" name="Google Shape;1629;p20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20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3" name="Shape 1633"/>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34" name="Shape 1634"/>
        <p:cNvGrpSpPr/>
        <p:nvPr/>
      </p:nvGrpSpPr>
      <p:grpSpPr>
        <a:xfrm>
          <a:off x="0" y="0"/>
          <a:ext cx="0" cy="0"/>
          <a:chOff x="0" y="0"/>
          <a:chExt cx="0" cy="0"/>
        </a:xfrm>
      </p:grpSpPr>
      <p:sp>
        <p:nvSpPr>
          <p:cNvPr id="1635" name="Google Shape;1635;p2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36" name="Google Shape;1636;p209"/>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7" name="Google Shape;1637;p209"/>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38" name="Google Shape;1638;p209"/>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9" name="Google Shape;1639;p209"/>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0" name="Google Shape;1640;p209"/>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1" name="Google Shape;1641;p209"/>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2" name="Google Shape;1642;p209"/>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3" name="Google Shape;1643;p209"/>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4" name="Google Shape;1644;p209"/>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5" name="Google Shape;1645;p209"/>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6" name="Google Shape;1646;p209"/>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7" name="Google Shape;1647;p209"/>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648" name="Google Shape;1648;p209"/>
          <p:cNvGrpSpPr/>
          <p:nvPr/>
        </p:nvGrpSpPr>
        <p:grpSpPr>
          <a:xfrm>
            <a:off x="0" y="0"/>
            <a:ext cx="9144000" cy="5143600"/>
            <a:chOff x="0" y="0"/>
            <a:chExt cx="9144000" cy="5143600"/>
          </a:xfrm>
        </p:grpSpPr>
        <p:sp>
          <p:nvSpPr>
            <p:cNvPr id="1649" name="Google Shape;1649;p20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p:nvPr>
            <p:ph idx="2" type="pic"/>
          </p:nvPr>
        </p:nvSpPr>
        <p:spPr>
          <a:xfrm>
            <a:off x="-100" y="0"/>
            <a:ext cx="9144000" cy="5143500"/>
          </a:xfrm>
          <a:prstGeom prst="rect">
            <a:avLst/>
          </a:prstGeom>
          <a:noFill/>
          <a:ln>
            <a:noFill/>
          </a:ln>
        </p:spPr>
      </p:sp>
      <p:sp>
        <p:nvSpPr>
          <p:cNvPr id="119" name="Google Shape;119;p22"/>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652" name="Shape 1652"/>
        <p:cNvGrpSpPr/>
        <p:nvPr/>
      </p:nvGrpSpPr>
      <p:grpSpPr>
        <a:xfrm>
          <a:off x="0" y="0"/>
          <a:ext cx="0" cy="0"/>
          <a:chOff x="0" y="0"/>
          <a:chExt cx="0" cy="0"/>
        </a:xfrm>
      </p:grpSpPr>
      <p:sp>
        <p:nvSpPr>
          <p:cNvPr id="1653" name="Google Shape;1653;p2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4" name="Google Shape;1654;p210"/>
          <p:cNvGrpSpPr/>
          <p:nvPr/>
        </p:nvGrpSpPr>
        <p:grpSpPr>
          <a:xfrm>
            <a:off x="0" y="0"/>
            <a:ext cx="9144000" cy="5143650"/>
            <a:chOff x="0" y="0"/>
            <a:chExt cx="9144000" cy="5143650"/>
          </a:xfrm>
        </p:grpSpPr>
        <p:sp>
          <p:nvSpPr>
            <p:cNvPr id="1655" name="Google Shape;1655;p21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0"/>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658" name="Shape 1658"/>
        <p:cNvGrpSpPr/>
        <p:nvPr/>
      </p:nvGrpSpPr>
      <p:grpSpPr>
        <a:xfrm>
          <a:off x="0" y="0"/>
          <a:ext cx="0" cy="0"/>
          <a:chOff x="0" y="0"/>
          <a:chExt cx="0" cy="0"/>
        </a:xfrm>
      </p:grpSpPr>
      <p:sp>
        <p:nvSpPr>
          <p:cNvPr id="1659" name="Google Shape;1659;p21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60" name="Google Shape;1660;p211"/>
          <p:cNvGrpSpPr/>
          <p:nvPr/>
        </p:nvGrpSpPr>
        <p:grpSpPr>
          <a:xfrm flipH="1">
            <a:off x="0" y="-50"/>
            <a:ext cx="9144000" cy="5143600"/>
            <a:chOff x="0" y="0"/>
            <a:chExt cx="9144000" cy="5143600"/>
          </a:xfrm>
        </p:grpSpPr>
        <p:sp>
          <p:nvSpPr>
            <p:cNvPr id="1661" name="Google Shape;1661;p21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1"/>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64" name="Shape 1664"/>
        <p:cNvGrpSpPr/>
        <p:nvPr/>
      </p:nvGrpSpPr>
      <p:grpSpPr>
        <a:xfrm>
          <a:off x="0" y="0"/>
          <a:ext cx="0" cy="0"/>
          <a:chOff x="0" y="0"/>
          <a:chExt cx="0" cy="0"/>
        </a:xfrm>
      </p:grpSpPr>
      <p:sp>
        <p:nvSpPr>
          <p:cNvPr id="1665" name="Google Shape;1665;p212"/>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66" name="Google Shape;1666;p212"/>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67" name="Google Shape;1667;p212"/>
          <p:cNvGrpSpPr/>
          <p:nvPr/>
        </p:nvGrpSpPr>
        <p:grpSpPr>
          <a:xfrm flipH="1">
            <a:off x="0" y="0"/>
            <a:ext cx="9144000" cy="5143625"/>
            <a:chOff x="0" y="0"/>
            <a:chExt cx="9144000" cy="5143625"/>
          </a:xfrm>
        </p:grpSpPr>
        <p:sp>
          <p:nvSpPr>
            <p:cNvPr id="1668" name="Google Shape;1668;p21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2"/>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1" name="Shape 1671"/>
        <p:cNvGrpSpPr/>
        <p:nvPr/>
      </p:nvGrpSpPr>
      <p:grpSpPr>
        <a:xfrm>
          <a:off x="0" y="0"/>
          <a:ext cx="0" cy="0"/>
          <a:chOff x="0" y="0"/>
          <a:chExt cx="0" cy="0"/>
        </a:xfrm>
      </p:grpSpPr>
      <p:sp>
        <p:nvSpPr>
          <p:cNvPr id="1672" name="Google Shape;1672;p21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73" name="Google Shape;1673;p213"/>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4" name="Google Shape;1674;p213"/>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5" name="Google Shape;1675;p213"/>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676" name="Google Shape;1676;p213"/>
          <p:cNvGrpSpPr/>
          <p:nvPr/>
        </p:nvGrpSpPr>
        <p:grpSpPr>
          <a:xfrm flipH="1">
            <a:off x="-75" y="0"/>
            <a:ext cx="9144175" cy="5143625"/>
            <a:chOff x="0" y="0"/>
            <a:chExt cx="9144175" cy="5143625"/>
          </a:xfrm>
        </p:grpSpPr>
        <p:sp>
          <p:nvSpPr>
            <p:cNvPr id="1677" name="Google Shape;1677;p21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3"/>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80" name="Shape 1680"/>
        <p:cNvGrpSpPr/>
        <p:nvPr/>
      </p:nvGrpSpPr>
      <p:grpSpPr>
        <a:xfrm>
          <a:off x="0" y="0"/>
          <a:ext cx="0" cy="0"/>
          <a:chOff x="0" y="0"/>
          <a:chExt cx="0" cy="0"/>
        </a:xfrm>
      </p:grpSpPr>
      <p:sp>
        <p:nvSpPr>
          <p:cNvPr id="1681" name="Google Shape;1681;p21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82" name="Google Shape;1682;p214"/>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3" name="Google Shape;1683;p214"/>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4" name="Google Shape;1684;p214"/>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5" name="Google Shape;1685;p214"/>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6" name="Google Shape;1686;p214"/>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7" name="Google Shape;1687;p214"/>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688" name="Google Shape;1688;p214"/>
          <p:cNvGrpSpPr/>
          <p:nvPr/>
        </p:nvGrpSpPr>
        <p:grpSpPr>
          <a:xfrm>
            <a:off x="-50" y="0"/>
            <a:ext cx="9144050" cy="5143625"/>
            <a:chOff x="-50" y="0"/>
            <a:chExt cx="9144050" cy="5143625"/>
          </a:xfrm>
        </p:grpSpPr>
        <p:sp>
          <p:nvSpPr>
            <p:cNvPr id="1689" name="Google Shape;1689;p214"/>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4"/>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692" name="Shape 1692"/>
        <p:cNvGrpSpPr/>
        <p:nvPr/>
      </p:nvGrpSpPr>
      <p:grpSpPr>
        <a:xfrm>
          <a:off x="0" y="0"/>
          <a:ext cx="0" cy="0"/>
          <a:chOff x="0" y="0"/>
          <a:chExt cx="0" cy="0"/>
        </a:xfrm>
      </p:grpSpPr>
      <p:sp>
        <p:nvSpPr>
          <p:cNvPr id="1693" name="Google Shape;1693;p21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4" name="Google Shape;1694;p215"/>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5" name="Google Shape;1695;p215"/>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6" name="Google Shape;1696;p215"/>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7" name="Google Shape;1697;p215"/>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8" name="Google Shape;1698;p215"/>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9" name="Google Shape;1699;p215"/>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0" name="Google Shape;1700;p215"/>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1" name="Google Shape;1701;p215"/>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02" name="Google Shape;1702;p215"/>
          <p:cNvGrpSpPr/>
          <p:nvPr/>
        </p:nvGrpSpPr>
        <p:grpSpPr>
          <a:xfrm>
            <a:off x="0" y="0"/>
            <a:ext cx="9144000" cy="5143650"/>
            <a:chOff x="0" y="0"/>
            <a:chExt cx="9144000" cy="5143650"/>
          </a:xfrm>
        </p:grpSpPr>
        <p:sp>
          <p:nvSpPr>
            <p:cNvPr id="1703" name="Google Shape;1703;p215"/>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5" name="Shape 1705"/>
        <p:cNvGrpSpPr/>
        <p:nvPr/>
      </p:nvGrpSpPr>
      <p:grpSpPr>
        <a:xfrm>
          <a:off x="0" y="0"/>
          <a:ext cx="0" cy="0"/>
          <a:chOff x="0" y="0"/>
          <a:chExt cx="0" cy="0"/>
        </a:xfrm>
      </p:grpSpPr>
      <p:sp>
        <p:nvSpPr>
          <p:cNvPr id="1706" name="Google Shape;1706;p2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07" name="Google Shape;1707;p216"/>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8" name="Google Shape;1708;p216"/>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9" name="Google Shape;1709;p216"/>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0" name="Google Shape;1710;p216"/>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1" name="Google Shape;1711;p216"/>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2" name="Google Shape;1712;p216"/>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3" name="Google Shape;1713;p216"/>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4" name="Google Shape;1714;p216"/>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5" name="Google Shape;1715;p216"/>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6" name="Google Shape;1716;p216"/>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7" name="Google Shape;1717;p216"/>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8" name="Google Shape;1718;p216"/>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19" name="Google Shape;1719;p216"/>
          <p:cNvGrpSpPr/>
          <p:nvPr/>
        </p:nvGrpSpPr>
        <p:grpSpPr>
          <a:xfrm>
            <a:off x="0" y="0"/>
            <a:ext cx="9144100" cy="5143625"/>
            <a:chOff x="0" y="0"/>
            <a:chExt cx="9144100" cy="5143625"/>
          </a:xfrm>
        </p:grpSpPr>
        <p:sp>
          <p:nvSpPr>
            <p:cNvPr id="1720" name="Google Shape;1720;p21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1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6"/>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723" name="Shape 1723"/>
        <p:cNvGrpSpPr/>
        <p:nvPr/>
      </p:nvGrpSpPr>
      <p:grpSpPr>
        <a:xfrm>
          <a:off x="0" y="0"/>
          <a:ext cx="0" cy="0"/>
          <a:chOff x="0" y="0"/>
          <a:chExt cx="0" cy="0"/>
        </a:xfrm>
      </p:grpSpPr>
      <p:sp>
        <p:nvSpPr>
          <p:cNvPr id="1724" name="Google Shape;1724;p217"/>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725" name="Google Shape;1725;p217"/>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726" name="Google Shape;1726;p217"/>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727" name="Google Shape;1727;p217"/>
          <p:cNvGrpSpPr/>
          <p:nvPr/>
        </p:nvGrpSpPr>
        <p:grpSpPr>
          <a:xfrm>
            <a:off x="3927875" y="0"/>
            <a:ext cx="5216100" cy="5143625"/>
            <a:chOff x="3927875" y="0"/>
            <a:chExt cx="5216100" cy="5143625"/>
          </a:xfrm>
        </p:grpSpPr>
        <p:sp>
          <p:nvSpPr>
            <p:cNvPr id="1728" name="Google Shape;1728;p217"/>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7"/>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7"/>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p217"/>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732" name="Google Shape;1732;p217"/>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3" name="Shape 1733"/>
        <p:cNvGrpSpPr/>
        <p:nvPr/>
      </p:nvGrpSpPr>
      <p:grpSpPr>
        <a:xfrm>
          <a:off x="0" y="0"/>
          <a:ext cx="0" cy="0"/>
          <a:chOff x="0" y="0"/>
          <a:chExt cx="0" cy="0"/>
        </a:xfrm>
      </p:grpSpPr>
      <p:grpSp>
        <p:nvGrpSpPr>
          <p:cNvPr id="1734" name="Google Shape;1734;p218"/>
          <p:cNvGrpSpPr/>
          <p:nvPr/>
        </p:nvGrpSpPr>
        <p:grpSpPr>
          <a:xfrm>
            <a:off x="0" y="0"/>
            <a:ext cx="9144000" cy="5143600"/>
            <a:chOff x="0" y="0"/>
            <a:chExt cx="9144000" cy="5143600"/>
          </a:xfrm>
        </p:grpSpPr>
        <p:sp>
          <p:nvSpPr>
            <p:cNvPr id="1735" name="Google Shape;1735;p21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738" name="Shape 1738"/>
        <p:cNvGrpSpPr/>
        <p:nvPr/>
      </p:nvGrpSpPr>
      <p:grpSpPr>
        <a:xfrm>
          <a:off x="0" y="0"/>
          <a:ext cx="0" cy="0"/>
          <a:chOff x="0" y="0"/>
          <a:chExt cx="0" cy="0"/>
        </a:xfrm>
      </p:grpSpPr>
      <p:grpSp>
        <p:nvGrpSpPr>
          <p:cNvPr id="1739" name="Google Shape;1739;p219"/>
          <p:cNvGrpSpPr/>
          <p:nvPr/>
        </p:nvGrpSpPr>
        <p:grpSpPr>
          <a:xfrm flipH="1">
            <a:off x="8430775" y="0"/>
            <a:ext cx="713100" cy="5143475"/>
            <a:chOff x="0" y="0"/>
            <a:chExt cx="713100" cy="5143475"/>
          </a:xfrm>
        </p:grpSpPr>
        <p:sp>
          <p:nvSpPr>
            <p:cNvPr id="1740" name="Google Shape;1740;p21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2" name="Google Shape;122;p23"/>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 name="Google Shape;123;p23"/>
          <p:cNvGrpSpPr/>
          <p:nvPr/>
        </p:nvGrpSpPr>
        <p:grpSpPr>
          <a:xfrm>
            <a:off x="0" y="0"/>
            <a:ext cx="9144000" cy="5143625"/>
            <a:chOff x="0" y="0"/>
            <a:chExt cx="9144000" cy="5143625"/>
          </a:xfrm>
        </p:grpSpPr>
        <p:grpSp>
          <p:nvGrpSpPr>
            <p:cNvPr id="124" name="Google Shape;124;p23"/>
            <p:cNvGrpSpPr/>
            <p:nvPr/>
          </p:nvGrpSpPr>
          <p:grpSpPr>
            <a:xfrm flipH="1">
              <a:off x="0" y="0"/>
              <a:ext cx="7465150" cy="5143625"/>
              <a:chOff x="1679000" y="0"/>
              <a:chExt cx="7465150" cy="5143625"/>
            </a:xfrm>
          </p:grpSpPr>
          <p:sp>
            <p:nvSpPr>
              <p:cNvPr id="125" name="Google Shape;125;p2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2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5" name="Shape 1745"/>
        <p:cNvGrpSpPr/>
        <p:nvPr/>
      </p:nvGrpSpPr>
      <p:grpSpPr>
        <a:xfrm>
          <a:off x="0" y="0"/>
          <a:ext cx="0" cy="0"/>
          <a:chOff x="0" y="0"/>
          <a:chExt cx="0" cy="0"/>
        </a:xfrm>
      </p:grpSpPr>
      <p:sp>
        <p:nvSpPr>
          <p:cNvPr id="1746" name="Google Shape;1746;p221"/>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747" name="Google Shape;1747;p221"/>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748" name="Google Shape;1748;p221"/>
          <p:cNvSpPr/>
          <p:nvPr>
            <p:ph idx="2" type="pic"/>
          </p:nvPr>
        </p:nvSpPr>
        <p:spPr>
          <a:xfrm>
            <a:off x="5212625" y="539500"/>
            <a:ext cx="3931500" cy="4604100"/>
          </a:xfrm>
          <a:prstGeom prst="rect">
            <a:avLst/>
          </a:prstGeom>
          <a:noFill/>
          <a:ln>
            <a:noFill/>
          </a:ln>
        </p:spPr>
      </p:sp>
      <p:grpSp>
        <p:nvGrpSpPr>
          <p:cNvPr id="1749" name="Google Shape;1749;p221"/>
          <p:cNvGrpSpPr/>
          <p:nvPr/>
        </p:nvGrpSpPr>
        <p:grpSpPr>
          <a:xfrm>
            <a:off x="0" y="0"/>
            <a:ext cx="5212500" cy="5143625"/>
            <a:chOff x="0" y="0"/>
            <a:chExt cx="5212500" cy="5143625"/>
          </a:xfrm>
        </p:grpSpPr>
        <p:sp>
          <p:nvSpPr>
            <p:cNvPr id="1750" name="Google Shape;1750;p2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1"/>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1"/>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3" name="Shape 1753"/>
        <p:cNvGrpSpPr/>
        <p:nvPr/>
      </p:nvGrpSpPr>
      <p:grpSpPr>
        <a:xfrm>
          <a:off x="0" y="0"/>
          <a:ext cx="0" cy="0"/>
          <a:chOff x="0" y="0"/>
          <a:chExt cx="0" cy="0"/>
        </a:xfrm>
      </p:grpSpPr>
      <p:sp>
        <p:nvSpPr>
          <p:cNvPr id="1754" name="Google Shape;1754;p222"/>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755" name="Google Shape;1755;p222"/>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756" name="Google Shape;1756;p222"/>
          <p:cNvSpPr/>
          <p:nvPr>
            <p:ph idx="3" type="pic"/>
          </p:nvPr>
        </p:nvSpPr>
        <p:spPr>
          <a:xfrm>
            <a:off x="5212625" y="535100"/>
            <a:ext cx="3931500" cy="4608600"/>
          </a:xfrm>
          <a:prstGeom prst="rect">
            <a:avLst/>
          </a:prstGeom>
          <a:noFill/>
          <a:ln>
            <a:noFill/>
          </a:ln>
        </p:spPr>
      </p:sp>
      <p:grpSp>
        <p:nvGrpSpPr>
          <p:cNvPr id="1757" name="Google Shape;1757;p222"/>
          <p:cNvGrpSpPr/>
          <p:nvPr/>
        </p:nvGrpSpPr>
        <p:grpSpPr>
          <a:xfrm>
            <a:off x="0" y="0"/>
            <a:ext cx="713100" cy="5143475"/>
            <a:chOff x="0" y="0"/>
            <a:chExt cx="713100" cy="5143475"/>
          </a:xfrm>
        </p:grpSpPr>
        <p:sp>
          <p:nvSpPr>
            <p:cNvPr id="1758" name="Google Shape;1758;p22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0" name="Shape 1760"/>
        <p:cNvGrpSpPr/>
        <p:nvPr/>
      </p:nvGrpSpPr>
      <p:grpSpPr>
        <a:xfrm>
          <a:off x="0" y="0"/>
          <a:ext cx="0" cy="0"/>
          <a:chOff x="0" y="0"/>
          <a:chExt cx="0" cy="0"/>
        </a:xfrm>
      </p:grpSpPr>
      <p:sp>
        <p:nvSpPr>
          <p:cNvPr id="1761" name="Google Shape;1761;p2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2" name="Google Shape;1762;p223"/>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763" name="Google Shape;1763;p223"/>
          <p:cNvGrpSpPr/>
          <p:nvPr/>
        </p:nvGrpSpPr>
        <p:grpSpPr>
          <a:xfrm flipH="1">
            <a:off x="0" y="0"/>
            <a:ext cx="9144125" cy="5143625"/>
            <a:chOff x="0" y="0"/>
            <a:chExt cx="9144125" cy="5143625"/>
          </a:xfrm>
        </p:grpSpPr>
        <p:sp>
          <p:nvSpPr>
            <p:cNvPr id="1764" name="Google Shape;1764;p22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7" name="Shape 1767"/>
        <p:cNvGrpSpPr/>
        <p:nvPr/>
      </p:nvGrpSpPr>
      <p:grpSpPr>
        <a:xfrm>
          <a:off x="0" y="0"/>
          <a:ext cx="0" cy="0"/>
          <a:chOff x="0" y="0"/>
          <a:chExt cx="0" cy="0"/>
        </a:xfrm>
      </p:grpSpPr>
      <p:sp>
        <p:nvSpPr>
          <p:cNvPr id="1768" name="Google Shape;1768;p2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9" name="Google Shape;1769;p224"/>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0" name="Google Shape;1770;p224"/>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71" name="Google Shape;1771;p224"/>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2" name="Google Shape;1772;p224"/>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73" name="Google Shape;1773;p224"/>
          <p:cNvGrpSpPr/>
          <p:nvPr/>
        </p:nvGrpSpPr>
        <p:grpSpPr>
          <a:xfrm>
            <a:off x="0" y="0"/>
            <a:ext cx="9144000" cy="5143625"/>
            <a:chOff x="0" y="0"/>
            <a:chExt cx="9144000" cy="5143625"/>
          </a:xfrm>
        </p:grpSpPr>
        <p:sp>
          <p:nvSpPr>
            <p:cNvPr id="1774" name="Google Shape;1774;p224"/>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4"/>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4"/>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7" name="Shape 1777"/>
        <p:cNvGrpSpPr/>
        <p:nvPr/>
      </p:nvGrpSpPr>
      <p:grpSpPr>
        <a:xfrm>
          <a:off x="0" y="0"/>
          <a:ext cx="0" cy="0"/>
          <a:chOff x="0" y="0"/>
          <a:chExt cx="0" cy="0"/>
        </a:xfrm>
      </p:grpSpPr>
      <p:sp>
        <p:nvSpPr>
          <p:cNvPr id="1778" name="Google Shape;1778;p2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779" name="Google Shape;1779;p225"/>
          <p:cNvGrpSpPr/>
          <p:nvPr/>
        </p:nvGrpSpPr>
        <p:grpSpPr>
          <a:xfrm>
            <a:off x="0" y="0"/>
            <a:ext cx="9144125" cy="5143625"/>
            <a:chOff x="0" y="0"/>
            <a:chExt cx="9144125" cy="5143625"/>
          </a:xfrm>
        </p:grpSpPr>
        <p:sp>
          <p:nvSpPr>
            <p:cNvPr id="1780" name="Google Shape;1780;p22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2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2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3" name="Shape 1783"/>
        <p:cNvGrpSpPr/>
        <p:nvPr/>
      </p:nvGrpSpPr>
      <p:grpSpPr>
        <a:xfrm>
          <a:off x="0" y="0"/>
          <a:ext cx="0" cy="0"/>
          <a:chOff x="0" y="0"/>
          <a:chExt cx="0" cy="0"/>
        </a:xfrm>
      </p:grpSpPr>
      <p:sp>
        <p:nvSpPr>
          <p:cNvPr id="1784" name="Google Shape;1784;p226"/>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785" name="Google Shape;1785;p226"/>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6" name="Google Shape;1786;p226"/>
          <p:cNvSpPr/>
          <p:nvPr>
            <p:ph idx="2" type="pic"/>
          </p:nvPr>
        </p:nvSpPr>
        <p:spPr>
          <a:xfrm>
            <a:off x="0" y="539500"/>
            <a:ext cx="3931500" cy="4604100"/>
          </a:xfrm>
          <a:prstGeom prst="rect">
            <a:avLst/>
          </a:prstGeom>
          <a:noFill/>
          <a:ln>
            <a:noFill/>
          </a:ln>
        </p:spPr>
      </p:sp>
      <p:grpSp>
        <p:nvGrpSpPr>
          <p:cNvPr id="1787" name="Google Shape;1787;p226"/>
          <p:cNvGrpSpPr/>
          <p:nvPr/>
        </p:nvGrpSpPr>
        <p:grpSpPr>
          <a:xfrm>
            <a:off x="3931500" y="0"/>
            <a:ext cx="5212650" cy="5143625"/>
            <a:chOff x="3931500" y="0"/>
            <a:chExt cx="5212650" cy="5143625"/>
          </a:xfrm>
        </p:grpSpPr>
        <p:sp>
          <p:nvSpPr>
            <p:cNvPr id="1788" name="Google Shape;1788;p226"/>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26"/>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2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1" name="Shape 1791"/>
        <p:cNvGrpSpPr/>
        <p:nvPr/>
      </p:nvGrpSpPr>
      <p:grpSpPr>
        <a:xfrm>
          <a:off x="0" y="0"/>
          <a:ext cx="0" cy="0"/>
          <a:chOff x="0" y="0"/>
          <a:chExt cx="0" cy="0"/>
        </a:xfrm>
      </p:grpSpPr>
      <p:sp>
        <p:nvSpPr>
          <p:cNvPr id="1792" name="Google Shape;1792;p227"/>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793" name="Google Shape;1793;p227"/>
          <p:cNvGrpSpPr/>
          <p:nvPr/>
        </p:nvGrpSpPr>
        <p:grpSpPr>
          <a:xfrm>
            <a:off x="0" y="0"/>
            <a:ext cx="9144000" cy="5143475"/>
            <a:chOff x="0" y="0"/>
            <a:chExt cx="9144000" cy="5143475"/>
          </a:xfrm>
        </p:grpSpPr>
        <p:grpSp>
          <p:nvGrpSpPr>
            <p:cNvPr id="1794" name="Google Shape;1794;p227"/>
            <p:cNvGrpSpPr/>
            <p:nvPr/>
          </p:nvGrpSpPr>
          <p:grpSpPr>
            <a:xfrm flipH="1" rot="10800000">
              <a:off x="0" y="0"/>
              <a:ext cx="713100" cy="5143475"/>
              <a:chOff x="0" y="0"/>
              <a:chExt cx="713100" cy="5143475"/>
            </a:xfrm>
          </p:grpSpPr>
          <p:sp>
            <p:nvSpPr>
              <p:cNvPr id="1795" name="Google Shape;1795;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227"/>
            <p:cNvGrpSpPr/>
            <p:nvPr/>
          </p:nvGrpSpPr>
          <p:grpSpPr>
            <a:xfrm flipH="1">
              <a:off x="8430900" y="0"/>
              <a:ext cx="713100" cy="5143475"/>
              <a:chOff x="0" y="0"/>
              <a:chExt cx="713100" cy="5143475"/>
            </a:xfrm>
          </p:grpSpPr>
          <p:sp>
            <p:nvSpPr>
              <p:cNvPr id="1798" name="Google Shape;1798;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0" name="Shape 1800"/>
        <p:cNvGrpSpPr/>
        <p:nvPr/>
      </p:nvGrpSpPr>
      <p:grpSpPr>
        <a:xfrm>
          <a:off x="0" y="0"/>
          <a:ext cx="0" cy="0"/>
          <a:chOff x="0" y="0"/>
          <a:chExt cx="0" cy="0"/>
        </a:xfrm>
      </p:grpSpPr>
      <p:sp>
        <p:nvSpPr>
          <p:cNvPr id="1801" name="Google Shape;1801;p228"/>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802" name="Google Shape;1802;p228"/>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03" name="Google Shape;1803;p228"/>
          <p:cNvGrpSpPr/>
          <p:nvPr/>
        </p:nvGrpSpPr>
        <p:grpSpPr>
          <a:xfrm flipH="1">
            <a:off x="0" y="0"/>
            <a:ext cx="9144000" cy="5143625"/>
            <a:chOff x="0" y="0"/>
            <a:chExt cx="9144000" cy="5143625"/>
          </a:xfrm>
        </p:grpSpPr>
        <p:grpSp>
          <p:nvGrpSpPr>
            <p:cNvPr id="1804" name="Google Shape;1804;p228"/>
            <p:cNvGrpSpPr/>
            <p:nvPr/>
          </p:nvGrpSpPr>
          <p:grpSpPr>
            <a:xfrm flipH="1">
              <a:off x="0" y="0"/>
              <a:ext cx="7465150" cy="5143625"/>
              <a:chOff x="1679000" y="0"/>
              <a:chExt cx="7465150" cy="5143625"/>
            </a:xfrm>
          </p:grpSpPr>
          <p:sp>
            <p:nvSpPr>
              <p:cNvPr id="1805" name="Google Shape;1805;p22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22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9" name="Shape 1809"/>
        <p:cNvGrpSpPr/>
        <p:nvPr/>
      </p:nvGrpSpPr>
      <p:grpSpPr>
        <a:xfrm>
          <a:off x="0" y="0"/>
          <a:ext cx="0" cy="0"/>
          <a:chOff x="0" y="0"/>
          <a:chExt cx="0" cy="0"/>
        </a:xfrm>
      </p:grpSpPr>
      <p:sp>
        <p:nvSpPr>
          <p:cNvPr id="1810" name="Google Shape;1810;p229"/>
          <p:cNvSpPr/>
          <p:nvPr>
            <p:ph idx="2" type="pic"/>
          </p:nvPr>
        </p:nvSpPr>
        <p:spPr>
          <a:xfrm>
            <a:off x="-100" y="0"/>
            <a:ext cx="9144000" cy="5143500"/>
          </a:xfrm>
          <a:prstGeom prst="rect">
            <a:avLst/>
          </a:prstGeom>
          <a:noFill/>
          <a:ln>
            <a:noFill/>
          </a:ln>
        </p:spPr>
      </p:sp>
      <p:sp>
        <p:nvSpPr>
          <p:cNvPr id="1811" name="Google Shape;1811;p229"/>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2" name="Shape 1812"/>
        <p:cNvGrpSpPr/>
        <p:nvPr/>
      </p:nvGrpSpPr>
      <p:grpSpPr>
        <a:xfrm>
          <a:off x="0" y="0"/>
          <a:ext cx="0" cy="0"/>
          <a:chOff x="0" y="0"/>
          <a:chExt cx="0" cy="0"/>
        </a:xfrm>
      </p:grpSpPr>
      <p:sp>
        <p:nvSpPr>
          <p:cNvPr id="1813" name="Google Shape;1813;p230"/>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814" name="Google Shape;1814;p230"/>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15" name="Google Shape;1815;p230"/>
          <p:cNvGrpSpPr/>
          <p:nvPr/>
        </p:nvGrpSpPr>
        <p:grpSpPr>
          <a:xfrm>
            <a:off x="0" y="0"/>
            <a:ext cx="9144000" cy="5143625"/>
            <a:chOff x="0" y="0"/>
            <a:chExt cx="9144000" cy="5143625"/>
          </a:xfrm>
        </p:grpSpPr>
        <p:grpSp>
          <p:nvGrpSpPr>
            <p:cNvPr id="1816" name="Google Shape;1816;p230"/>
            <p:cNvGrpSpPr/>
            <p:nvPr/>
          </p:nvGrpSpPr>
          <p:grpSpPr>
            <a:xfrm flipH="1">
              <a:off x="0" y="0"/>
              <a:ext cx="7465150" cy="5143625"/>
              <a:chOff x="1679000" y="0"/>
              <a:chExt cx="7465150" cy="5143625"/>
            </a:xfrm>
          </p:grpSpPr>
          <p:sp>
            <p:nvSpPr>
              <p:cNvPr id="1817" name="Google Shape;1817;p23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23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21" name="Shape 1821"/>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22" name="Shape 1822"/>
        <p:cNvGrpSpPr/>
        <p:nvPr/>
      </p:nvGrpSpPr>
      <p:grpSpPr>
        <a:xfrm>
          <a:off x="0" y="0"/>
          <a:ext cx="0" cy="0"/>
          <a:chOff x="0" y="0"/>
          <a:chExt cx="0" cy="0"/>
        </a:xfrm>
      </p:grpSpPr>
      <p:sp>
        <p:nvSpPr>
          <p:cNvPr id="1823" name="Google Shape;1823;p2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24" name="Google Shape;1824;p232"/>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5" name="Google Shape;1825;p232"/>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6" name="Google Shape;1826;p232"/>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7" name="Google Shape;1827;p232"/>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8" name="Google Shape;1828;p232"/>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9" name="Google Shape;1829;p232"/>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0" name="Google Shape;1830;p232"/>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1" name="Google Shape;1831;p232"/>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2" name="Google Shape;1832;p232"/>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3" name="Google Shape;1833;p232"/>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4" name="Google Shape;1834;p232"/>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5" name="Google Shape;1835;p232"/>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836" name="Google Shape;1836;p232"/>
          <p:cNvGrpSpPr/>
          <p:nvPr/>
        </p:nvGrpSpPr>
        <p:grpSpPr>
          <a:xfrm>
            <a:off x="0" y="0"/>
            <a:ext cx="9144000" cy="5143600"/>
            <a:chOff x="0" y="0"/>
            <a:chExt cx="9144000" cy="5143600"/>
          </a:xfrm>
        </p:grpSpPr>
        <p:sp>
          <p:nvSpPr>
            <p:cNvPr id="1837" name="Google Shape;1837;p23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840" name="Shape 1840"/>
        <p:cNvGrpSpPr/>
        <p:nvPr/>
      </p:nvGrpSpPr>
      <p:grpSpPr>
        <a:xfrm>
          <a:off x="0" y="0"/>
          <a:ext cx="0" cy="0"/>
          <a:chOff x="0" y="0"/>
          <a:chExt cx="0" cy="0"/>
        </a:xfrm>
      </p:grpSpPr>
      <p:sp>
        <p:nvSpPr>
          <p:cNvPr id="1841" name="Google Shape;1841;p2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2" name="Google Shape;1842;p233"/>
          <p:cNvGrpSpPr/>
          <p:nvPr/>
        </p:nvGrpSpPr>
        <p:grpSpPr>
          <a:xfrm>
            <a:off x="0" y="0"/>
            <a:ext cx="9144000" cy="5143650"/>
            <a:chOff x="0" y="0"/>
            <a:chExt cx="9144000" cy="5143650"/>
          </a:xfrm>
        </p:grpSpPr>
        <p:sp>
          <p:nvSpPr>
            <p:cNvPr id="1843" name="Google Shape;1843;p23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3"/>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846" name="Shape 1846"/>
        <p:cNvGrpSpPr/>
        <p:nvPr/>
      </p:nvGrpSpPr>
      <p:grpSpPr>
        <a:xfrm>
          <a:off x="0" y="0"/>
          <a:ext cx="0" cy="0"/>
          <a:chOff x="0" y="0"/>
          <a:chExt cx="0" cy="0"/>
        </a:xfrm>
      </p:grpSpPr>
      <p:sp>
        <p:nvSpPr>
          <p:cNvPr id="1847" name="Google Shape;1847;p23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8" name="Google Shape;1848;p234"/>
          <p:cNvGrpSpPr/>
          <p:nvPr/>
        </p:nvGrpSpPr>
        <p:grpSpPr>
          <a:xfrm flipH="1">
            <a:off x="0" y="-50"/>
            <a:ext cx="9144000" cy="5143600"/>
            <a:chOff x="0" y="0"/>
            <a:chExt cx="9144000" cy="5143600"/>
          </a:xfrm>
        </p:grpSpPr>
        <p:sp>
          <p:nvSpPr>
            <p:cNvPr id="1849" name="Google Shape;1849;p2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34"/>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852" name="Shape 1852"/>
        <p:cNvGrpSpPr/>
        <p:nvPr/>
      </p:nvGrpSpPr>
      <p:grpSpPr>
        <a:xfrm>
          <a:off x="0" y="0"/>
          <a:ext cx="0" cy="0"/>
          <a:chOff x="0" y="0"/>
          <a:chExt cx="0" cy="0"/>
        </a:xfrm>
      </p:grpSpPr>
      <p:sp>
        <p:nvSpPr>
          <p:cNvPr id="1853" name="Google Shape;1853;p235"/>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854" name="Google Shape;1854;p235"/>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855" name="Google Shape;1855;p235"/>
          <p:cNvGrpSpPr/>
          <p:nvPr/>
        </p:nvGrpSpPr>
        <p:grpSpPr>
          <a:xfrm flipH="1">
            <a:off x="0" y="0"/>
            <a:ext cx="9144000" cy="5143625"/>
            <a:chOff x="0" y="0"/>
            <a:chExt cx="9144000" cy="5143625"/>
          </a:xfrm>
        </p:grpSpPr>
        <p:sp>
          <p:nvSpPr>
            <p:cNvPr id="1856" name="Google Shape;1856;p23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5"/>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859" name="Shape 1859"/>
        <p:cNvGrpSpPr/>
        <p:nvPr/>
      </p:nvGrpSpPr>
      <p:grpSpPr>
        <a:xfrm>
          <a:off x="0" y="0"/>
          <a:ext cx="0" cy="0"/>
          <a:chOff x="0" y="0"/>
          <a:chExt cx="0" cy="0"/>
        </a:xfrm>
      </p:grpSpPr>
      <p:sp>
        <p:nvSpPr>
          <p:cNvPr id="1860" name="Google Shape;1860;p23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61" name="Google Shape;1861;p236"/>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2" name="Google Shape;1862;p236"/>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3" name="Google Shape;1863;p236"/>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864" name="Google Shape;1864;p236"/>
          <p:cNvGrpSpPr/>
          <p:nvPr/>
        </p:nvGrpSpPr>
        <p:grpSpPr>
          <a:xfrm flipH="1">
            <a:off x="-75" y="0"/>
            <a:ext cx="9144175" cy="5143625"/>
            <a:chOff x="0" y="0"/>
            <a:chExt cx="9144175" cy="5143625"/>
          </a:xfrm>
        </p:grpSpPr>
        <p:sp>
          <p:nvSpPr>
            <p:cNvPr id="1865" name="Google Shape;1865;p23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6"/>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868" name="Shape 1868"/>
        <p:cNvGrpSpPr/>
        <p:nvPr/>
      </p:nvGrpSpPr>
      <p:grpSpPr>
        <a:xfrm>
          <a:off x="0" y="0"/>
          <a:ext cx="0" cy="0"/>
          <a:chOff x="0" y="0"/>
          <a:chExt cx="0" cy="0"/>
        </a:xfrm>
      </p:grpSpPr>
      <p:sp>
        <p:nvSpPr>
          <p:cNvPr id="1869" name="Google Shape;1869;p23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0" name="Google Shape;1870;p237"/>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1" name="Google Shape;1871;p237"/>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2" name="Google Shape;1872;p237"/>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3" name="Google Shape;1873;p237"/>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4" name="Google Shape;1874;p237"/>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5" name="Google Shape;1875;p237"/>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76" name="Google Shape;1876;p237"/>
          <p:cNvGrpSpPr/>
          <p:nvPr/>
        </p:nvGrpSpPr>
        <p:grpSpPr>
          <a:xfrm>
            <a:off x="-50" y="0"/>
            <a:ext cx="9144050" cy="5143625"/>
            <a:chOff x="-50" y="0"/>
            <a:chExt cx="9144050" cy="5143625"/>
          </a:xfrm>
        </p:grpSpPr>
        <p:sp>
          <p:nvSpPr>
            <p:cNvPr id="1877" name="Google Shape;1877;p237"/>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7"/>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0" name="Shape 1880"/>
        <p:cNvGrpSpPr/>
        <p:nvPr/>
      </p:nvGrpSpPr>
      <p:grpSpPr>
        <a:xfrm>
          <a:off x="0" y="0"/>
          <a:ext cx="0" cy="0"/>
          <a:chOff x="0" y="0"/>
          <a:chExt cx="0" cy="0"/>
        </a:xfrm>
      </p:grpSpPr>
      <p:sp>
        <p:nvSpPr>
          <p:cNvPr id="1881" name="Google Shape;1881;p23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82" name="Google Shape;1882;p238"/>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3" name="Google Shape;1883;p238"/>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4" name="Google Shape;1884;p238"/>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5" name="Google Shape;1885;p238"/>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6" name="Google Shape;1886;p238"/>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7" name="Google Shape;1887;p238"/>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8" name="Google Shape;1888;p238"/>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9" name="Google Shape;1889;p238"/>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90" name="Google Shape;1890;p238"/>
          <p:cNvGrpSpPr/>
          <p:nvPr/>
        </p:nvGrpSpPr>
        <p:grpSpPr>
          <a:xfrm>
            <a:off x="0" y="0"/>
            <a:ext cx="9144000" cy="5143650"/>
            <a:chOff x="0" y="0"/>
            <a:chExt cx="9144000" cy="5143650"/>
          </a:xfrm>
        </p:grpSpPr>
        <p:sp>
          <p:nvSpPr>
            <p:cNvPr id="1891" name="Google Shape;1891;p238"/>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93" name="Shape 1893"/>
        <p:cNvGrpSpPr/>
        <p:nvPr/>
      </p:nvGrpSpPr>
      <p:grpSpPr>
        <a:xfrm>
          <a:off x="0" y="0"/>
          <a:ext cx="0" cy="0"/>
          <a:chOff x="0" y="0"/>
          <a:chExt cx="0" cy="0"/>
        </a:xfrm>
      </p:grpSpPr>
      <p:sp>
        <p:nvSpPr>
          <p:cNvPr id="1894" name="Google Shape;1894;p2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95" name="Google Shape;1895;p239"/>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6" name="Google Shape;1896;p239"/>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7" name="Google Shape;1897;p239"/>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8" name="Google Shape;1898;p239"/>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9" name="Google Shape;1899;p239"/>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0" name="Google Shape;1900;p239"/>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1" name="Google Shape;1901;p239"/>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2" name="Google Shape;1902;p239"/>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3" name="Google Shape;1903;p239"/>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4" name="Google Shape;1904;p239"/>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5" name="Google Shape;1905;p239"/>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6" name="Google Shape;1906;p239"/>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07" name="Google Shape;1907;p239"/>
          <p:cNvGrpSpPr/>
          <p:nvPr/>
        </p:nvGrpSpPr>
        <p:grpSpPr>
          <a:xfrm>
            <a:off x="0" y="0"/>
            <a:ext cx="9144100" cy="5143625"/>
            <a:chOff x="0" y="0"/>
            <a:chExt cx="9144100" cy="5143625"/>
          </a:xfrm>
        </p:grpSpPr>
        <p:sp>
          <p:nvSpPr>
            <p:cNvPr id="1908" name="Google Shape;1908;p23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3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9"/>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911" name="Shape 1911"/>
        <p:cNvGrpSpPr/>
        <p:nvPr/>
      </p:nvGrpSpPr>
      <p:grpSpPr>
        <a:xfrm>
          <a:off x="0" y="0"/>
          <a:ext cx="0" cy="0"/>
          <a:chOff x="0" y="0"/>
          <a:chExt cx="0" cy="0"/>
        </a:xfrm>
      </p:grpSpPr>
      <p:sp>
        <p:nvSpPr>
          <p:cNvPr id="1912" name="Google Shape;1912;p240"/>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3" name="Google Shape;1913;p240"/>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914" name="Google Shape;1914;p240"/>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915" name="Google Shape;1915;p240"/>
          <p:cNvGrpSpPr/>
          <p:nvPr/>
        </p:nvGrpSpPr>
        <p:grpSpPr>
          <a:xfrm>
            <a:off x="3927875" y="0"/>
            <a:ext cx="5216100" cy="5143625"/>
            <a:chOff x="3927875" y="0"/>
            <a:chExt cx="5216100" cy="5143625"/>
          </a:xfrm>
        </p:grpSpPr>
        <p:sp>
          <p:nvSpPr>
            <p:cNvPr id="1916" name="Google Shape;1916;p240"/>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0"/>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0"/>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240"/>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920" name="Google Shape;1920;p240"/>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 name="Google Shape;132;p25"/>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 name="Google Shape;133;p25"/>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4" name="Google Shape;134;p25"/>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5" name="Google Shape;135;p25"/>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6" name="Google Shape;136;p25"/>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7" name="Google Shape;137;p25"/>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8" name="Google Shape;138;p25"/>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 name="Google Shape;139;p25"/>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0" name="Google Shape;140;p25"/>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1" name="Google Shape;141;p25"/>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2" name="Google Shape;142;p25"/>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3" name="Google Shape;143;p25"/>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4" name="Google Shape;144;p25"/>
          <p:cNvGrpSpPr/>
          <p:nvPr/>
        </p:nvGrpSpPr>
        <p:grpSpPr>
          <a:xfrm>
            <a:off x="0" y="0"/>
            <a:ext cx="9144000" cy="5143600"/>
            <a:chOff x="0" y="0"/>
            <a:chExt cx="9144000" cy="5143600"/>
          </a:xfrm>
        </p:grpSpPr>
        <p:sp>
          <p:nvSpPr>
            <p:cNvPr id="145" name="Google Shape;145;p2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21" name="Shape 1921"/>
        <p:cNvGrpSpPr/>
        <p:nvPr/>
      </p:nvGrpSpPr>
      <p:grpSpPr>
        <a:xfrm>
          <a:off x="0" y="0"/>
          <a:ext cx="0" cy="0"/>
          <a:chOff x="0" y="0"/>
          <a:chExt cx="0" cy="0"/>
        </a:xfrm>
      </p:grpSpPr>
      <p:grpSp>
        <p:nvGrpSpPr>
          <p:cNvPr id="1922" name="Google Shape;1922;p241"/>
          <p:cNvGrpSpPr/>
          <p:nvPr/>
        </p:nvGrpSpPr>
        <p:grpSpPr>
          <a:xfrm>
            <a:off x="0" y="0"/>
            <a:ext cx="9144000" cy="5143600"/>
            <a:chOff x="0" y="0"/>
            <a:chExt cx="9144000" cy="5143600"/>
          </a:xfrm>
        </p:grpSpPr>
        <p:sp>
          <p:nvSpPr>
            <p:cNvPr id="1923" name="Google Shape;1923;p24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926" name="Shape 1926"/>
        <p:cNvGrpSpPr/>
        <p:nvPr/>
      </p:nvGrpSpPr>
      <p:grpSpPr>
        <a:xfrm>
          <a:off x="0" y="0"/>
          <a:ext cx="0" cy="0"/>
          <a:chOff x="0" y="0"/>
          <a:chExt cx="0" cy="0"/>
        </a:xfrm>
      </p:grpSpPr>
      <p:grpSp>
        <p:nvGrpSpPr>
          <p:cNvPr id="1927" name="Google Shape;1927;p242"/>
          <p:cNvGrpSpPr/>
          <p:nvPr/>
        </p:nvGrpSpPr>
        <p:grpSpPr>
          <a:xfrm flipH="1">
            <a:off x="8430775" y="0"/>
            <a:ext cx="713100" cy="5143475"/>
            <a:chOff x="0" y="0"/>
            <a:chExt cx="713100" cy="5143475"/>
          </a:xfrm>
        </p:grpSpPr>
        <p:sp>
          <p:nvSpPr>
            <p:cNvPr id="1928" name="Google Shape;1928;p24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934" name="Shape 1934"/>
        <p:cNvGrpSpPr/>
        <p:nvPr/>
      </p:nvGrpSpPr>
      <p:grpSpPr>
        <a:xfrm>
          <a:off x="0" y="0"/>
          <a:ext cx="0" cy="0"/>
          <a:chOff x="0" y="0"/>
          <a:chExt cx="0" cy="0"/>
        </a:xfrm>
      </p:grpSpPr>
      <p:sp>
        <p:nvSpPr>
          <p:cNvPr id="1935" name="Google Shape;1935;p24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6" name="Google Shape;1936;p244"/>
          <p:cNvGrpSpPr/>
          <p:nvPr/>
        </p:nvGrpSpPr>
        <p:grpSpPr>
          <a:xfrm>
            <a:off x="830394" y="1191277"/>
            <a:ext cx="745763" cy="45826"/>
            <a:chOff x="4580561" y="2589004"/>
            <a:chExt cx="1064464" cy="25200"/>
          </a:xfrm>
        </p:grpSpPr>
        <p:sp>
          <p:nvSpPr>
            <p:cNvPr id="1937" name="Google Shape;1937;p2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9" name="Google Shape;1939;p24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940" name="Google Shape;1940;p24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941" name="Google Shape;1941;p2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2" name="Shape 1942"/>
        <p:cNvGrpSpPr/>
        <p:nvPr/>
      </p:nvGrpSpPr>
      <p:grpSpPr>
        <a:xfrm>
          <a:off x="0" y="0"/>
          <a:ext cx="0" cy="0"/>
          <a:chOff x="0" y="0"/>
          <a:chExt cx="0" cy="0"/>
        </a:xfrm>
      </p:grpSpPr>
      <p:sp>
        <p:nvSpPr>
          <p:cNvPr id="1943" name="Google Shape;1943;p2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4" name="Google Shape;1944;p245"/>
          <p:cNvGrpSpPr/>
          <p:nvPr/>
        </p:nvGrpSpPr>
        <p:grpSpPr>
          <a:xfrm>
            <a:off x="830394" y="1191277"/>
            <a:ext cx="745763" cy="45826"/>
            <a:chOff x="4580561" y="2589004"/>
            <a:chExt cx="1064464" cy="25200"/>
          </a:xfrm>
        </p:grpSpPr>
        <p:sp>
          <p:nvSpPr>
            <p:cNvPr id="1945" name="Google Shape;1945;p2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7" name="Google Shape;1947;p2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48" name="Google Shape;1948;p24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49" name="Google Shape;1949;p2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50" name="Shape 1950"/>
        <p:cNvGrpSpPr/>
        <p:nvPr/>
      </p:nvGrpSpPr>
      <p:grpSpPr>
        <a:xfrm>
          <a:off x="0" y="0"/>
          <a:ext cx="0" cy="0"/>
          <a:chOff x="0" y="0"/>
          <a:chExt cx="0" cy="0"/>
        </a:xfrm>
      </p:grpSpPr>
      <p:grpSp>
        <p:nvGrpSpPr>
          <p:cNvPr id="1951" name="Google Shape;1951;p246"/>
          <p:cNvGrpSpPr/>
          <p:nvPr/>
        </p:nvGrpSpPr>
        <p:grpSpPr>
          <a:xfrm>
            <a:off x="830394" y="1191277"/>
            <a:ext cx="745763" cy="45826"/>
            <a:chOff x="4580561" y="2589004"/>
            <a:chExt cx="1064464" cy="25200"/>
          </a:xfrm>
        </p:grpSpPr>
        <p:sp>
          <p:nvSpPr>
            <p:cNvPr id="1952" name="Google Shape;1952;p2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4" name="Google Shape;1954;p24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55" name="Google Shape;1955;p2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56" name="Shape 1956"/>
        <p:cNvGrpSpPr/>
        <p:nvPr/>
      </p:nvGrpSpPr>
      <p:grpSpPr>
        <a:xfrm>
          <a:off x="0" y="0"/>
          <a:ext cx="0" cy="0"/>
          <a:chOff x="0" y="0"/>
          <a:chExt cx="0" cy="0"/>
        </a:xfrm>
      </p:grpSpPr>
      <p:sp>
        <p:nvSpPr>
          <p:cNvPr id="1957" name="Google Shape;1957;p24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8" name="Google Shape;1958;p247"/>
          <p:cNvGrpSpPr/>
          <p:nvPr/>
        </p:nvGrpSpPr>
        <p:grpSpPr>
          <a:xfrm>
            <a:off x="830394" y="1191277"/>
            <a:ext cx="745763" cy="45826"/>
            <a:chOff x="4580561" y="2589004"/>
            <a:chExt cx="1064464" cy="25200"/>
          </a:xfrm>
        </p:grpSpPr>
        <p:sp>
          <p:nvSpPr>
            <p:cNvPr id="1959" name="Google Shape;1959;p2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1" name="Google Shape;1961;p24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62" name="Google Shape;1962;p24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63" name="Google Shape;1963;p24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64" name="Google Shape;1964;p2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5" name="Shape 1965"/>
        <p:cNvGrpSpPr/>
        <p:nvPr/>
      </p:nvGrpSpPr>
      <p:grpSpPr>
        <a:xfrm>
          <a:off x="0" y="0"/>
          <a:ext cx="0" cy="0"/>
          <a:chOff x="0" y="0"/>
          <a:chExt cx="0" cy="0"/>
        </a:xfrm>
      </p:grpSpPr>
      <p:sp>
        <p:nvSpPr>
          <p:cNvPr id="1966" name="Google Shape;1966;p2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7" name="Google Shape;1967;p248"/>
          <p:cNvGrpSpPr/>
          <p:nvPr/>
        </p:nvGrpSpPr>
        <p:grpSpPr>
          <a:xfrm>
            <a:off x="830394" y="1191277"/>
            <a:ext cx="745763" cy="45826"/>
            <a:chOff x="4580561" y="2589004"/>
            <a:chExt cx="1064464" cy="25200"/>
          </a:xfrm>
        </p:grpSpPr>
        <p:sp>
          <p:nvSpPr>
            <p:cNvPr id="1968" name="Google Shape;1968;p2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0" name="Google Shape;1970;p24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71" name="Google Shape;1971;p2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72" name="Shape 1972"/>
        <p:cNvGrpSpPr/>
        <p:nvPr/>
      </p:nvGrpSpPr>
      <p:grpSpPr>
        <a:xfrm>
          <a:off x="0" y="0"/>
          <a:ext cx="0" cy="0"/>
          <a:chOff x="0" y="0"/>
          <a:chExt cx="0" cy="0"/>
        </a:xfrm>
      </p:grpSpPr>
      <p:sp>
        <p:nvSpPr>
          <p:cNvPr id="1973" name="Google Shape;1973;p2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4" name="Google Shape;1974;p249"/>
          <p:cNvGrpSpPr/>
          <p:nvPr/>
        </p:nvGrpSpPr>
        <p:grpSpPr>
          <a:xfrm>
            <a:off x="830394" y="1191277"/>
            <a:ext cx="745763" cy="45826"/>
            <a:chOff x="4580561" y="2589004"/>
            <a:chExt cx="1064464" cy="25200"/>
          </a:xfrm>
        </p:grpSpPr>
        <p:sp>
          <p:nvSpPr>
            <p:cNvPr id="1975" name="Google Shape;1975;p2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7" name="Google Shape;1977;p2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78" name="Google Shape;1978;p2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79" name="Google Shape;1979;p2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980" name="Shape 1980"/>
        <p:cNvGrpSpPr/>
        <p:nvPr/>
      </p:nvGrpSpPr>
      <p:grpSpPr>
        <a:xfrm>
          <a:off x="0" y="0"/>
          <a:ext cx="0" cy="0"/>
          <a:chOff x="0" y="0"/>
          <a:chExt cx="0" cy="0"/>
        </a:xfrm>
      </p:grpSpPr>
      <p:grpSp>
        <p:nvGrpSpPr>
          <p:cNvPr id="1981" name="Google Shape;1981;p250"/>
          <p:cNvGrpSpPr/>
          <p:nvPr/>
        </p:nvGrpSpPr>
        <p:grpSpPr>
          <a:xfrm>
            <a:off x="830394" y="4169151"/>
            <a:ext cx="745763" cy="45826"/>
            <a:chOff x="4580561" y="2589004"/>
            <a:chExt cx="1064464" cy="25200"/>
          </a:xfrm>
        </p:grpSpPr>
        <p:sp>
          <p:nvSpPr>
            <p:cNvPr id="1982" name="Google Shape;1982;p25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5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4" name="Google Shape;1984;p25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85" name="Google Shape;1985;p2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6" name="Shape 1986"/>
        <p:cNvGrpSpPr/>
        <p:nvPr/>
      </p:nvGrpSpPr>
      <p:grpSpPr>
        <a:xfrm>
          <a:off x="0" y="0"/>
          <a:ext cx="0" cy="0"/>
          <a:chOff x="0" y="0"/>
          <a:chExt cx="0" cy="0"/>
        </a:xfrm>
      </p:grpSpPr>
      <p:sp>
        <p:nvSpPr>
          <p:cNvPr id="1987" name="Google Shape;1987;p25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8" name="Google Shape;1988;p251"/>
          <p:cNvGrpSpPr/>
          <p:nvPr/>
        </p:nvGrpSpPr>
        <p:grpSpPr>
          <a:xfrm>
            <a:off x="830394" y="1191277"/>
            <a:ext cx="745763" cy="45826"/>
            <a:chOff x="4580561" y="2589004"/>
            <a:chExt cx="1064464" cy="25200"/>
          </a:xfrm>
        </p:grpSpPr>
        <p:sp>
          <p:nvSpPr>
            <p:cNvPr id="1989" name="Google Shape;1989;p2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1" name="Google Shape;1991;p25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92" name="Google Shape;1992;p25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993" name="Google Shape;1993;p25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94" name="Google Shape;1994;p2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8" name="Shape 148"/>
        <p:cNvGrpSpPr/>
        <p:nvPr/>
      </p:nvGrpSpPr>
      <p:grpSpPr>
        <a:xfrm>
          <a:off x="0" y="0"/>
          <a:ext cx="0" cy="0"/>
          <a:chOff x="0" y="0"/>
          <a:chExt cx="0" cy="0"/>
        </a:xfrm>
      </p:grpSpPr>
      <p:sp>
        <p:nvSpPr>
          <p:cNvPr id="149" name="Google Shape;149;p2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0" name="Google Shape;150;p26"/>
          <p:cNvGrpSpPr/>
          <p:nvPr/>
        </p:nvGrpSpPr>
        <p:grpSpPr>
          <a:xfrm>
            <a:off x="0" y="0"/>
            <a:ext cx="9144000" cy="5143650"/>
            <a:chOff x="0" y="0"/>
            <a:chExt cx="9144000" cy="5143650"/>
          </a:xfrm>
        </p:grpSpPr>
        <p:sp>
          <p:nvSpPr>
            <p:cNvPr id="151" name="Google Shape;151;p2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5" name="Shape 1995"/>
        <p:cNvGrpSpPr/>
        <p:nvPr/>
      </p:nvGrpSpPr>
      <p:grpSpPr>
        <a:xfrm>
          <a:off x="0" y="0"/>
          <a:ext cx="0" cy="0"/>
          <a:chOff x="0" y="0"/>
          <a:chExt cx="0" cy="0"/>
        </a:xfrm>
      </p:grpSpPr>
      <p:sp>
        <p:nvSpPr>
          <p:cNvPr id="1996" name="Google Shape;1996;p25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997" name="Google Shape;1997;p2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98" name="Shape 1998"/>
        <p:cNvGrpSpPr/>
        <p:nvPr/>
      </p:nvGrpSpPr>
      <p:grpSpPr>
        <a:xfrm>
          <a:off x="0" y="0"/>
          <a:ext cx="0" cy="0"/>
          <a:chOff x="0" y="0"/>
          <a:chExt cx="0" cy="0"/>
        </a:xfrm>
      </p:grpSpPr>
      <p:grpSp>
        <p:nvGrpSpPr>
          <p:cNvPr id="1999" name="Google Shape;1999;p253"/>
          <p:cNvGrpSpPr/>
          <p:nvPr/>
        </p:nvGrpSpPr>
        <p:grpSpPr>
          <a:xfrm>
            <a:off x="830394" y="4169151"/>
            <a:ext cx="745763" cy="45826"/>
            <a:chOff x="4580561" y="2589004"/>
            <a:chExt cx="1064464" cy="25200"/>
          </a:xfrm>
        </p:grpSpPr>
        <p:sp>
          <p:nvSpPr>
            <p:cNvPr id="2000" name="Google Shape;2000;p2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2" name="Google Shape;2002;p25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003" name="Google Shape;2003;p25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2004" name="Google Shape;2004;p2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05" name="Shape 2005"/>
        <p:cNvGrpSpPr/>
        <p:nvPr/>
      </p:nvGrpSpPr>
      <p:grpSpPr>
        <a:xfrm>
          <a:off x="0" y="0"/>
          <a:ext cx="0" cy="0"/>
          <a:chOff x="0" y="0"/>
          <a:chExt cx="0" cy="0"/>
        </a:xfrm>
      </p:grpSpPr>
      <p:sp>
        <p:nvSpPr>
          <p:cNvPr id="2006" name="Google Shape;2006;p2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10" name="Shape 2010"/>
        <p:cNvGrpSpPr/>
        <p:nvPr/>
      </p:nvGrpSpPr>
      <p:grpSpPr>
        <a:xfrm>
          <a:off x="0" y="0"/>
          <a:ext cx="0" cy="0"/>
          <a:chOff x="0" y="0"/>
          <a:chExt cx="0" cy="0"/>
        </a:xfrm>
      </p:grpSpPr>
      <p:sp>
        <p:nvSpPr>
          <p:cNvPr id="2011" name="Google Shape;2011;p256"/>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2012" name="Google Shape;2012;p256"/>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2013" name="Google Shape;2013;p256"/>
          <p:cNvSpPr/>
          <p:nvPr>
            <p:ph idx="2" type="pic"/>
          </p:nvPr>
        </p:nvSpPr>
        <p:spPr>
          <a:xfrm>
            <a:off x="5212625" y="539500"/>
            <a:ext cx="3931500" cy="4604100"/>
          </a:xfrm>
          <a:prstGeom prst="rect">
            <a:avLst/>
          </a:prstGeom>
          <a:noFill/>
          <a:ln>
            <a:noFill/>
          </a:ln>
        </p:spPr>
      </p:sp>
      <p:grpSp>
        <p:nvGrpSpPr>
          <p:cNvPr id="2014" name="Google Shape;2014;p256"/>
          <p:cNvGrpSpPr/>
          <p:nvPr/>
        </p:nvGrpSpPr>
        <p:grpSpPr>
          <a:xfrm>
            <a:off x="0" y="0"/>
            <a:ext cx="5212500" cy="5143625"/>
            <a:chOff x="0" y="0"/>
            <a:chExt cx="5212500" cy="5143625"/>
          </a:xfrm>
        </p:grpSpPr>
        <p:sp>
          <p:nvSpPr>
            <p:cNvPr id="2015" name="Google Shape;2015;p25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6"/>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6"/>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18" name="Shape 2018"/>
        <p:cNvGrpSpPr/>
        <p:nvPr/>
      </p:nvGrpSpPr>
      <p:grpSpPr>
        <a:xfrm>
          <a:off x="0" y="0"/>
          <a:ext cx="0" cy="0"/>
          <a:chOff x="0" y="0"/>
          <a:chExt cx="0" cy="0"/>
        </a:xfrm>
      </p:grpSpPr>
      <p:sp>
        <p:nvSpPr>
          <p:cNvPr id="2019" name="Google Shape;2019;p257"/>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2020" name="Google Shape;2020;p257"/>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2021" name="Google Shape;2021;p257"/>
          <p:cNvSpPr/>
          <p:nvPr>
            <p:ph idx="3" type="pic"/>
          </p:nvPr>
        </p:nvSpPr>
        <p:spPr>
          <a:xfrm>
            <a:off x="5212625" y="535100"/>
            <a:ext cx="3931500" cy="4608600"/>
          </a:xfrm>
          <a:prstGeom prst="rect">
            <a:avLst/>
          </a:prstGeom>
          <a:noFill/>
          <a:ln>
            <a:noFill/>
          </a:ln>
        </p:spPr>
      </p:sp>
      <p:grpSp>
        <p:nvGrpSpPr>
          <p:cNvPr id="2022" name="Google Shape;2022;p257"/>
          <p:cNvGrpSpPr/>
          <p:nvPr/>
        </p:nvGrpSpPr>
        <p:grpSpPr>
          <a:xfrm>
            <a:off x="0" y="0"/>
            <a:ext cx="713100" cy="5143475"/>
            <a:chOff x="0" y="0"/>
            <a:chExt cx="713100" cy="5143475"/>
          </a:xfrm>
        </p:grpSpPr>
        <p:sp>
          <p:nvSpPr>
            <p:cNvPr id="2023" name="Google Shape;2023;p25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5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25" name="Shape 2025"/>
        <p:cNvGrpSpPr/>
        <p:nvPr/>
      </p:nvGrpSpPr>
      <p:grpSpPr>
        <a:xfrm>
          <a:off x="0" y="0"/>
          <a:ext cx="0" cy="0"/>
          <a:chOff x="0" y="0"/>
          <a:chExt cx="0" cy="0"/>
        </a:xfrm>
      </p:grpSpPr>
      <p:sp>
        <p:nvSpPr>
          <p:cNvPr id="2026" name="Google Shape;2026;p25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27" name="Google Shape;2027;p258"/>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2028" name="Google Shape;2028;p258"/>
          <p:cNvGrpSpPr/>
          <p:nvPr/>
        </p:nvGrpSpPr>
        <p:grpSpPr>
          <a:xfrm flipH="1">
            <a:off x="0" y="0"/>
            <a:ext cx="9144125" cy="5143625"/>
            <a:chOff x="0" y="0"/>
            <a:chExt cx="9144125" cy="5143625"/>
          </a:xfrm>
        </p:grpSpPr>
        <p:sp>
          <p:nvSpPr>
            <p:cNvPr id="2029" name="Google Shape;2029;p25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5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5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2" name="Shape 2032"/>
        <p:cNvGrpSpPr/>
        <p:nvPr/>
      </p:nvGrpSpPr>
      <p:grpSpPr>
        <a:xfrm>
          <a:off x="0" y="0"/>
          <a:ext cx="0" cy="0"/>
          <a:chOff x="0" y="0"/>
          <a:chExt cx="0" cy="0"/>
        </a:xfrm>
      </p:grpSpPr>
      <p:sp>
        <p:nvSpPr>
          <p:cNvPr id="2033" name="Google Shape;2033;p25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4" name="Google Shape;2034;p259"/>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35" name="Google Shape;2035;p259"/>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36" name="Google Shape;2036;p259"/>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37" name="Google Shape;2037;p259"/>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038" name="Google Shape;2038;p259"/>
          <p:cNvGrpSpPr/>
          <p:nvPr/>
        </p:nvGrpSpPr>
        <p:grpSpPr>
          <a:xfrm>
            <a:off x="0" y="0"/>
            <a:ext cx="9144000" cy="5143625"/>
            <a:chOff x="0" y="0"/>
            <a:chExt cx="9144000" cy="5143625"/>
          </a:xfrm>
        </p:grpSpPr>
        <p:sp>
          <p:nvSpPr>
            <p:cNvPr id="2039" name="Google Shape;2039;p259"/>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59"/>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59"/>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2" name="Shape 2042"/>
        <p:cNvGrpSpPr/>
        <p:nvPr/>
      </p:nvGrpSpPr>
      <p:grpSpPr>
        <a:xfrm>
          <a:off x="0" y="0"/>
          <a:ext cx="0" cy="0"/>
          <a:chOff x="0" y="0"/>
          <a:chExt cx="0" cy="0"/>
        </a:xfrm>
      </p:grpSpPr>
      <p:sp>
        <p:nvSpPr>
          <p:cNvPr id="2043" name="Google Shape;2043;p26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044" name="Google Shape;2044;p260"/>
          <p:cNvGrpSpPr/>
          <p:nvPr/>
        </p:nvGrpSpPr>
        <p:grpSpPr>
          <a:xfrm>
            <a:off x="0" y="0"/>
            <a:ext cx="9144125" cy="5143625"/>
            <a:chOff x="0" y="0"/>
            <a:chExt cx="9144125" cy="5143625"/>
          </a:xfrm>
        </p:grpSpPr>
        <p:sp>
          <p:nvSpPr>
            <p:cNvPr id="2045" name="Google Shape;2045;p26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6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6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48" name="Shape 2048"/>
        <p:cNvGrpSpPr/>
        <p:nvPr/>
      </p:nvGrpSpPr>
      <p:grpSpPr>
        <a:xfrm>
          <a:off x="0" y="0"/>
          <a:ext cx="0" cy="0"/>
          <a:chOff x="0" y="0"/>
          <a:chExt cx="0" cy="0"/>
        </a:xfrm>
      </p:grpSpPr>
      <p:sp>
        <p:nvSpPr>
          <p:cNvPr id="2049" name="Google Shape;2049;p261"/>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2050" name="Google Shape;2050;p261"/>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1" name="Google Shape;2051;p261"/>
          <p:cNvSpPr/>
          <p:nvPr>
            <p:ph idx="2" type="pic"/>
          </p:nvPr>
        </p:nvSpPr>
        <p:spPr>
          <a:xfrm>
            <a:off x="0" y="539500"/>
            <a:ext cx="3931500" cy="4604100"/>
          </a:xfrm>
          <a:prstGeom prst="rect">
            <a:avLst/>
          </a:prstGeom>
          <a:noFill/>
          <a:ln>
            <a:noFill/>
          </a:ln>
        </p:spPr>
      </p:sp>
      <p:grpSp>
        <p:nvGrpSpPr>
          <p:cNvPr id="2052" name="Google Shape;2052;p261"/>
          <p:cNvGrpSpPr/>
          <p:nvPr/>
        </p:nvGrpSpPr>
        <p:grpSpPr>
          <a:xfrm>
            <a:off x="3931500" y="0"/>
            <a:ext cx="5212650" cy="5143625"/>
            <a:chOff x="3931500" y="0"/>
            <a:chExt cx="5212650" cy="5143625"/>
          </a:xfrm>
        </p:grpSpPr>
        <p:sp>
          <p:nvSpPr>
            <p:cNvPr id="2053" name="Google Shape;2053;p261"/>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61"/>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6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56" name="Shape 2056"/>
        <p:cNvGrpSpPr/>
        <p:nvPr/>
      </p:nvGrpSpPr>
      <p:grpSpPr>
        <a:xfrm>
          <a:off x="0" y="0"/>
          <a:ext cx="0" cy="0"/>
          <a:chOff x="0" y="0"/>
          <a:chExt cx="0" cy="0"/>
        </a:xfrm>
      </p:grpSpPr>
      <p:sp>
        <p:nvSpPr>
          <p:cNvPr id="2057" name="Google Shape;2057;p262"/>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2058" name="Google Shape;2058;p262"/>
          <p:cNvGrpSpPr/>
          <p:nvPr/>
        </p:nvGrpSpPr>
        <p:grpSpPr>
          <a:xfrm>
            <a:off x="0" y="0"/>
            <a:ext cx="9144000" cy="5143475"/>
            <a:chOff x="0" y="0"/>
            <a:chExt cx="9144000" cy="5143475"/>
          </a:xfrm>
        </p:grpSpPr>
        <p:grpSp>
          <p:nvGrpSpPr>
            <p:cNvPr id="2059" name="Google Shape;2059;p262"/>
            <p:cNvGrpSpPr/>
            <p:nvPr/>
          </p:nvGrpSpPr>
          <p:grpSpPr>
            <a:xfrm flipH="1" rot="10800000">
              <a:off x="0" y="0"/>
              <a:ext cx="713100" cy="5143475"/>
              <a:chOff x="0" y="0"/>
              <a:chExt cx="713100" cy="5143475"/>
            </a:xfrm>
          </p:grpSpPr>
          <p:sp>
            <p:nvSpPr>
              <p:cNvPr id="2060" name="Google Shape;2060;p26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6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262"/>
            <p:cNvGrpSpPr/>
            <p:nvPr/>
          </p:nvGrpSpPr>
          <p:grpSpPr>
            <a:xfrm flipH="1">
              <a:off x="8430900" y="0"/>
              <a:ext cx="713100" cy="5143475"/>
              <a:chOff x="0" y="0"/>
              <a:chExt cx="713100" cy="5143475"/>
            </a:xfrm>
          </p:grpSpPr>
          <p:sp>
            <p:nvSpPr>
              <p:cNvPr id="2063" name="Google Shape;2063;p26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6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54" name="Shape 154"/>
        <p:cNvGrpSpPr/>
        <p:nvPr/>
      </p:nvGrpSpPr>
      <p:grpSpPr>
        <a:xfrm>
          <a:off x="0" y="0"/>
          <a:ext cx="0" cy="0"/>
          <a:chOff x="0" y="0"/>
          <a:chExt cx="0" cy="0"/>
        </a:xfrm>
      </p:grpSpPr>
      <p:sp>
        <p:nvSpPr>
          <p:cNvPr id="155" name="Google Shape;155;p2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6" name="Google Shape;156;p27"/>
          <p:cNvGrpSpPr/>
          <p:nvPr/>
        </p:nvGrpSpPr>
        <p:grpSpPr>
          <a:xfrm flipH="1">
            <a:off x="0" y="-50"/>
            <a:ext cx="9144000" cy="5143600"/>
            <a:chOff x="0" y="0"/>
            <a:chExt cx="9144000" cy="5143600"/>
          </a:xfrm>
        </p:grpSpPr>
        <p:sp>
          <p:nvSpPr>
            <p:cNvPr id="157" name="Google Shape;157;p2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5" name="Shape 2065"/>
        <p:cNvGrpSpPr/>
        <p:nvPr/>
      </p:nvGrpSpPr>
      <p:grpSpPr>
        <a:xfrm>
          <a:off x="0" y="0"/>
          <a:ext cx="0" cy="0"/>
          <a:chOff x="0" y="0"/>
          <a:chExt cx="0" cy="0"/>
        </a:xfrm>
      </p:grpSpPr>
      <p:sp>
        <p:nvSpPr>
          <p:cNvPr id="2066" name="Google Shape;2066;p263"/>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067" name="Google Shape;2067;p263"/>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068" name="Google Shape;2068;p263"/>
          <p:cNvGrpSpPr/>
          <p:nvPr/>
        </p:nvGrpSpPr>
        <p:grpSpPr>
          <a:xfrm flipH="1">
            <a:off x="0" y="0"/>
            <a:ext cx="9144000" cy="5143625"/>
            <a:chOff x="0" y="0"/>
            <a:chExt cx="9144000" cy="5143625"/>
          </a:xfrm>
        </p:grpSpPr>
        <p:grpSp>
          <p:nvGrpSpPr>
            <p:cNvPr id="2069" name="Google Shape;2069;p263"/>
            <p:cNvGrpSpPr/>
            <p:nvPr/>
          </p:nvGrpSpPr>
          <p:grpSpPr>
            <a:xfrm flipH="1">
              <a:off x="0" y="0"/>
              <a:ext cx="7465150" cy="5143625"/>
              <a:chOff x="1679000" y="0"/>
              <a:chExt cx="7465150" cy="5143625"/>
            </a:xfrm>
          </p:grpSpPr>
          <p:sp>
            <p:nvSpPr>
              <p:cNvPr id="2070" name="Google Shape;2070;p26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6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6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26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74" name="Shape 2074"/>
        <p:cNvGrpSpPr/>
        <p:nvPr/>
      </p:nvGrpSpPr>
      <p:grpSpPr>
        <a:xfrm>
          <a:off x="0" y="0"/>
          <a:ext cx="0" cy="0"/>
          <a:chOff x="0" y="0"/>
          <a:chExt cx="0" cy="0"/>
        </a:xfrm>
      </p:grpSpPr>
      <p:sp>
        <p:nvSpPr>
          <p:cNvPr id="2075" name="Google Shape;2075;p264"/>
          <p:cNvSpPr/>
          <p:nvPr>
            <p:ph idx="2" type="pic"/>
          </p:nvPr>
        </p:nvSpPr>
        <p:spPr>
          <a:xfrm>
            <a:off x="-100" y="0"/>
            <a:ext cx="9144000" cy="5143500"/>
          </a:xfrm>
          <a:prstGeom prst="rect">
            <a:avLst/>
          </a:prstGeom>
          <a:noFill/>
          <a:ln>
            <a:noFill/>
          </a:ln>
        </p:spPr>
      </p:sp>
      <p:sp>
        <p:nvSpPr>
          <p:cNvPr id="2076" name="Google Shape;2076;p264"/>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7" name="Shape 2077"/>
        <p:cNvGrpSpPr/>
        <p:nvPr/>
      </p:nvGrpSpPr>
      <p:grpSpPr>
        <a:xfrm>
          <a:off x="0" y="0"/>
          <a:ext cx="0" cy="0"/>
          <a:chOff x="0" y="0"/>
          <a:chExt cx="0" cy="0"/>
        </a:xfrm>
      </p:grpSpPr>
      <p:sp>
        <p:nvSpPr>
          <p:cNvPr id="2078" name="Google Shape;2078;p265"/>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2079" name="Google Shape;2079;p265"/>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080" name="Google Shape;2080;p265"/>
          <p:cNvGrpSpPr/>
          <p:nvPr/>
        </p:nvGrpSpPr>
        <p:grpSpPr>
          <a:xfrm>
            <a:off x="0" y="0"/>
            <a:ext cx="9144000" cy="5143625"/>
            <a:chOff x="0" y="0"/>
            <a:chExt cx="9144000" cy="5143625"/>
          </a:xfrm>
        </p:grpSpPr>
        <p:grpSp>
          <p:nvGrpSpPr>
            <p:cNvPr id="2081" name="Google Shape;2081;p265"/>
            <p:cNvGrpSpPr/>
            <p:nvPr/>
          </p:nvGrpSpPr>
          <p:grpSpPr>
            <a:xfrm flipH="1">
              <a:off x="0" y="0"/>
              <a:ext cx="7465150" cy="5143625"/>
              <a:chOff x="1679000" y="0"/>
              <a:chExt cx="7465150" cy="5143625"/>
            </a:xfrm>
          </p:grpSpPr>
          <p:sp>
            <p:nvSpPr>
              <p:cNvPr id="2082" name="Google Shape;2082;p26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6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6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5" name="Google Shape;2085;p26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086" name="Shape 2086"/>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087" name="Shape 2087"/>
        <p:cNvGrpSpPr/>
        <p:nvPr/>
      </p:nvGrpSpPr>
      <p:grpSpPr>
        <a:xfrm>
          <a:off x="0" y="0"/>
          <a:ext cx="0" cy="0"/>
          <a:chOff x="0" y="0"/>
          <a:chExt cx="0" cy="0"/>
        </a:xfrm>
      </p:grpSpPr>
      <p:sp>
        <p:nvSpPr>
          <p:cNvPr id="2088" name="Google Shape;2088;p26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89" name="Google Shape;2089;p267"/>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0" name="Google Shape;2090;p267"/>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2091" name="Google Shape;2091;p267"/>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2" name="Google Shape;2092;p267"/>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2093" name="Google Shape;2093;p267"/>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4" name="Google Shape;2094;p267"/>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2095" name="Google Shape;2095;p267"/>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6" name="Google Shape;2096;p267"/>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2097" name="Google Shape;2097;p267"/>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8" name="Google Shape;2098;p267"/>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2099" name="Google Shape;2099;p267"/>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00" name="Google Shape;2100;p267"/>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2101" name="Google Shape;2101;p267"/>
          <p:cNvGrpSpPr/>
          <p:nvPr/>
        </p:nvGrpSpPr>
        <p:grpSpPr>
          <a:xfrm>
            <a:off x="0" y="0"/>
            <a:ext cx="9144000" cy="5143600"/>
            <a:chOff x="0" y="0"/>
            <a:chExt cx="9144000" cy="5143600"/>
          </a:xfrm>
        </p:grpSpPr>
        <p:sp>
          <p:nvSpPr>
            <p:cNvPr id="2102" name="Google Shape;2102;p26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6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6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2105" name="Shape 2105"/>
        <p:cNvGrpSpPr/>
        <p:nvPr/>
      </p:nvGrpSpPr>
      <p:grpSpPr>
        <a:xfrm>
          <a:off x="0" y="0"/>
          <a:ext cx="0" cy="0"/>
          <a:chOff x="0" y="0"/>
          <a:chExt cx="0" cy="0"/>
        </a:xfrm>
      </p:grpSpPr>
      <p:sp>
        <p:nvSpPr>
          <p:cNvPr id="2106" name="Google Shape;2106;p26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107" name="Google Shape;2107;p268"/>
          <p:cNvGrpSpPr/>
          <p:nvPr/>
        </p:nvGrpSpPr>
        <p:grpSpPr>
          <a:xfrm>
            <a:off x="0" y="0"/>
            <a:ext cx="9144000" cy="5143650"/>
            <a:chOff x="0" y="0"/>
            <a:chExt cx="9144000" cy="5143650"/>
          </a:xfrm>
        </p:grpSpPr>
        <p:sp>
          <p:nvSpPr>
            <p:cNvPr id="2108" name="Google Shape;2108;p26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6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68"/>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2111" name="Shape 2111"/>
        <p:cNvGrpSpPr/>
        <p:nvPr/>
      </p:nvGrpSpPr>
      <p:grpSpPr>
        <a:xfrm>
          <a:off x="0" y="0"/>
          <a:ext cx="0" cy="0"/>
          <a:chOff x="0" y="0"/>
          <a:chExt cx="0" cy="0"/>
        </a:xfrm>
      </p:grpSpPr>
      <p:sp>
        <p:nvSpPr>
          <p:cNvPr id="2112" name="Google Shape;2112;p26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113" name="Google Shape;2113;p269"/>
          <p:cNvGrpSpPr/>
          <p:nvPr/>
        </p:nvGrpSpPr>
        <p:grpSpPr>
          <a:xfrm flipH="1">
            <a:off x="0" y="-50"/>
            <a:ext cx="9144000" cy="5143600"/>
            <a:chOff x="0" y="0"/>
            <a:chExt cx="9144000" cy="5143600"/>
          </a:xfrm>
        </p:grpSpPr>
        <p:sp>
          <p:nvSpPr>
            <p:cNvPr id="2114" name="Google Shape;2114;p26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6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69"/>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2117" name="Shape 2117"/>
        <p:cNvGrpSpPr/>
        <p:nvPr/>
      </p:nvGrpSpPr>
      <p:grpSpPr>
        <a:xfrm>
          <a:off x="0" y="0"/>
          <a:ext cx="0" cy="0"/>
          <a:chOff x="0" y="0"/>
          <a:chExt cx="0" cy="0"/>
        </a:xfrm>
      </p:grpSpPr>
      <p:sp>
        <p:nvSpPr>
          <p:cNvPr id="2118" name="Google Shape;2118;p270"/>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2119" name="Google Shape;2119;p270"/>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2120" name="Google Shape;2120;p270"/>
          <p:cNvGrpSpPr/>
          <p:nvPr/>
        </p:nvGrpSpPr>
        <p:grpSpPr>
          <a:xfrm flipH="1">
            <a:off x="0" y="0"/>
            <a:ext cx="9144000" cy="5143625"/>
            <a:chOff x="0" y="0"/>
            <a:chExt cx="9144000" cy="5143625"/>
          </a:xfrm>
        </p:grpSpPr>
        <p:sp>
          <p:nvSpPr>
            <p:cNvPr id="2121" name="Google Shape;2121;p27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7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70"/>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2124" name="Shape 2124"/>
        <p:cNvGrpSpPr/>
        <p:nvPr/>
      </p:nvGrpSpPr>
      <p:grpSpPr>
        <a:xfrm>
          <a:off x="0" y="0"/>
          <a:ext cx="0" cy="0"/>
          <a:chOff x="0" y="0"/>
          <a:chExt cx="0" cy="0"/>
        </a:xfrm>
      </p:grpSpPr>
      <p:sp>
        <p:nvSpPr>
          <p:cNvPr id="2125" name="Google Shape;2125;p27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26" name="Google Shape;2126;p271"/>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127" name="Google Shape;2127;p271"/>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128" name="Google Shape;2128;p271"/>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2129" name="Google Shape;2129;p271"/>
          <p:cNvGrpSpPr/>
          <p:nvPr/>
        </p:nvGrpSpPr>
        <p:grpSpPr>
          <a:xfrm flipH="1">
            <a:off x="-75" y="0"/>
            <a:ext cx="9144175" cy="5143625"/>
            <a:chOff x="0" y="0"/>
            <a:chExt cx="9144175" cy="5143625"/>
          </a:xfrm>
        </p:grpSpPr>
        <p:sp>
          <p:nvSpPr>
            <p:cNvPr id="2130" name="Google Shape;2130;p27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7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71"/>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133" name="Shape 2133"/>
        <p:cNvGrpSpPr/>
        <p:nvPr/>
      </p:nvGrpSpPr>
      <p:grpSpPr>
        <a:xfrm>
          <a:off x="0" y="0"/>
          <a:ext cx="0" cy="0"/>
          <a:chOff x="0" y="0"/>
          <a:chExt cx="0" cy="0"/>
        </a:xfrm>
      </p:grpSpPr>
      <p:sp>
        <p:nvSpPr>
          <p:cNvPr id="2134" name="Google Shape;2134;p27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35" name="Google Shape;2135;p272"/>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6" name="Google Shape;2136;p272"/>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37" name="Google Shape;2137;p272"/>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8" name="Google Shape;2138;p272"/>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39" name="Google Shape;2139;p272"/>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40" name="Google Shape;2140;p272"/>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41" name="Google Shape;2141;p272"/>
          <p:cNvGrpSpPr/>
          <p:nvPr/>
        </p:nvGrpSpPr>
        <p:grpSpPr>
          <a:xfrm>
            <a:off x="-50" y="0"/>
            <a:ext cx="9144050" cy="5143625"/>
            <a:chOff x="-50" y="0"/>
            <a:chExt cx="9144050" cy="5143625"/>
          </a:xfrm>
        </p:grpSpPr>
        <p:sp>
          <p:nvSpPr>
            <p:cNvPr id="2142" name="Google Shape;2142;p272"/>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72"/>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7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0" name="Shape 160"/>
        <p:cNvGrpSpPr/>
        <p:nvPr/>
      </p:nvGrpSpPr>
      <p:grpSpPr>
        <a:xfrm>
          <a:off x="0" y="0"/>
          <a:ext cx="0" cy="0"/>
          <a:chOff x="0" y="0"/>
          <a:chExt cx="0" cy="0"/>
        </a:xfrm>
      </p:grpSpPr>
      <p:sp>
        <p:nvSpPr>
          <p:cNvPr id="161" name="Google Shape;161;p28"/>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2" name="Google Shape;162;p28"/>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3" name="Google Shape;163;p28"/>
          <p:cNvGrpSpPr/>
          <p:nvPr/>
        </p:nvGrpSpPr>
        <p:grpSpPr>
          <a:xfrm flipH="1">
            <a:off x="0" y="0"/>
            <a:ext cx="9144000" cy="5143625"/>
            <a:chOff x="0" y="0"/>
            <a:chExt cx="9144000" cy="5143625"/>
          </a:xfrm>
        </p:grpSpPr>
        <p:sp>
          <p:nvSpPr>
            <p:cNvPr id="164" name="Google Shape;164;p2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2145" name="Shape 2145"/>
        <p:cNvGrpSpPr/>
        <p:nvPr/>
      </p:nvGrpSpPr>
      <p:grpSpPr>
        <a:xfrm>
          <a:off x="0" y="0"/>
          <a:ext cx="0" cy="0"/>
          <a:chOff x="0" y="0"/>
          <a:chExt cx="0" cy="0"/>
        </a:xfrm>
      </p:grpSpPr>
      <p:sp>
        <p:nvSpPr>
          <p:cNvPr id="2146" name="Google Shape;2146;p27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47" name="Google Shape;2147;p273"/>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48" name="Google Shape;2148;p273"/>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49" name="Google Shape;2149;p273"/>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50" name="Google Shape;2150;p273"/>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51" name="Google Shape;2151;p273"/>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52" name="Google Shape;2152;p273"/>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53" name="Google Shape;2153;p273"/>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54" name="Google Shape;2154;p273"/>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55" name="Google Shape;2155;p273"/>
          <p:cNvGrpSpPr/>
          <p:nvPr/>
        </p:nvGrpSpPr>
        <p:grpSpPr>
          <a:xfrm>
            <a:off x="0" y="0"/>
            <a:ext cx="9144000" cy="5143650"/>
            <a:chOff x="0" y="0"/>
            <a:chExt cx="9144000" cy="5143650"/>
          </a:xfrm>
        </p:grpSpPr>
        <p:sp>
          <p:nvSpPr>
            <p:cNvPr id="2156" name="Google Shape;2156;p273"/>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7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58" name="Shape 2158"/>
        <p:cNvGrpSpPr/>
        <p:nvPr/>
      </p:nvGrpSpPr>
      <p:grpSpPr>
        <a:xfrm>
          <a:off x="0" y="0"/>
          <a:ext cx="0" cy="0"/>
          <a:chOff x="0" y="0"/>
          <a:chExt cx="0" cy="0"/>
        </a:xfrm>
      </p:grpSpPr>
      <p:sp>
        <p:nvSpPr>
          <p:cNvPr id="2159" name="Google Shape;2159;p27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60" name="Google Shape;2160;p274"/>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61" name="Google Shape;2161;p274"/>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62" name="Google Shape;2162;p274"/>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63" name="Google Shape;2163;p274"/>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64" name="Google Shape;2164;p274"/>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65" name="Google Shape;2165;p274"/>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66" name="Google Shape;2166;p274"/>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67" name="Google Shape;2167;p274"/>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68" name="Google Shape;2168;p274"/>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69" name="Google Shape;2169;p274"/>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70" name="Google Shape;2170;p274"/>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71" name="Google Shape;2171;p274"/>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72" name="Google Shape;2172;p274"/>
          <p:cNvGrpSpPr/>
          <p:nvPr/>
        </p:nvGrpSpPr>
        <p:grpSpPr>
          <a:xfrm>
            <a:off x="0" y="0"/>
            <a:ext cx="9144100" cy="5143625"/>
            <a:chOff x="0" y="0"/>
            <a:chExt cx="9144100" cy="5143625"/>
          </a:xfrm>
        </p:grpSpPr>
        <p:sp>
          <p:nvSpPr>
            <p:cNvPr id="2173" name="Google Shape;2173;p27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7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74"/>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176" name="Shape 2176"/>
        <p:cNvGrpSpPr/>
        <p:nvPr/>
      </p:nvGrpSpPr>
      <p:grpSpPr>
        <a:xfrm>
          <a:off x="0" y="0"/>
          <a:ext cx="0" cy="0"/>
          <a:chOff x="0" y="0"/>
          <a:chExt cx="0" cy="0"/>
        </a:xfrm>
      </p:grpSpPr>
      <p:sp>
        <p:nvSpPr>
          <p:cNvPr id="2177" name="Google Shape;2177;p275"/>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2178" name="Google Shape;2178;p275"/>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2179" name="Google Shape;2179;p275"/>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2180" name="Google Shape;2180;p275"/>
          <p:cNvGrpSpPr/>
          <p:nvPr/>
        </p:nvGrpSpPr>
        <p:grpSpPr>
          <a:xfrm>
            <a:off x="3927875" y="0"/>
            <a:ext cx="5216100" cy="5143625"/>
            <a:chOff x="3927875" y="0"/>
            <a:chExt cx="5216100" cy="5143625"/>
          </a:xfrm>
        </p:grpSpPr>
        <p:sp>
          <p:nvSpPr>
            <p:cNvPr id="2181" name="Google Shape;2181;p275"/>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75"/>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75"/>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275"/>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2185" name="Google Shape;2185;p275"/>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86" name="Shape 2186"/>
        <p:cNvGrpSpPr/>
        <p:nvPr/>
      </p:nvGrpSpPr>
      <p:grpSpPr>
        <a:xfrm>
          <a:off x="0" y="0"/>
          <a:ext cx="0" cy="0"/>
          <a:chOff x="0" y="0"/>
          <a:chExt cx="0" cy="0"/>
        </a:xfrm>
      </p:grpSpPr>
      <p:grpSp>
        <p:nvGrpSpPr>
          <p:cNvPr id="2187" name="Google Shape;2187;p276"/>
          <p:cNvGrpSpPr/>
          <p:nvPr/>
        </p:nvGrpSpPr>
        <p:grpSpPr>
          <a:xfrm>
            <a:off x="0" y="0"/>
            <a:ext cx="9144000" cy="5143600"/>
            <a:chOff x="0" y="0"/>
            <a:chExt cx="9144000" cy="5143600"/>
          </a:xfrm>
        </p:grpSpPr>
        <p:sp>
          <p:nvSpPr>
            <p:cNvPr id="2188" name="Google Shape;2188;p27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7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7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191" name="Shape 2191"/>
        <p:cNvGrpSpPr/>
        <p:nvPr/>
      </p:nvGrpSpPr>
      <p:grpSpPr>
        <a:xfrm>
          <a:off x="0" y="0"/>
          <a:ext cx="0" cy="0"/>
          <a:chOff x="0" y="0"/>
          <a:chExt cx="0" cy="0"/>
        </a:xfrm>
      </p:grpSpPr>
      <p:grpSp>
        <p:nvGrpSpPr>
          <p:cNvPr id="2192" name="Google Shape;2192;p277"/>
          <p:cNvGrpSpPr/>
          <p:nvPr/>
        </p:nvGrpSpPr>
        <p:grpSpPr>
          <a:xfrm flipH="1">
            <a:off x="8430775" y="0"/>
            <a:ext cx="713100" cy="5143475"/>
            <a:chOff x="0" y="0"/>
            <a:chExt cx="713100" cy="5143475"/>
          </a:xfrm>
        </p:grpSpPr>
        <p:sp>
          <p:nvSpPr>
            <p:cNvPr id="2193" name="Google Shape;2193;p27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7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 name="Shape 167"/>
        <p:cNvGrpSpPr/>
        <p:nvPr/>
      </p:nvGrpSpPr>
      <p:grpSpPr>
        <a:xfrm>
          <a:off x="0" y="0"/>
          <a:ext cx="0" cy="0"/>
          <a:chOff x="0" y="0"/>
          <a:chExt cx="0" cy="0"/>
        </a:xfrm>
      </p:grpSpPr>
      <p:sp>
        <p:nvSpPr>
          <p:cNvPr id="168" name="Google Shape;168;p2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 name="Google Shape;169;p29"/>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0" name="Google Shape;170;p29"/>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1" name="Google Shape;171;p29"/>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72" name="Google Shape;172;p29"/>
          <p:cNvGrpSpPr/>
          <p:nvPr/>
        </p:nvGrpSpPr>
        <p:grpSpPr>
          <a:xfrm flipH="1">
            <a:off x="-75" y="0"/>
            <a:ext cx="9144175" cy="5143625"/>
            <a:chOff x="0" y="0"/>
            <a:chExt cx="9144175" cy="5143625"/>
          </a:xfrm>
        </p:grpSpPr>
        <p:sp>
          <p:nvSpPr>
            <p:cNvPr id="173" name="Google Shape;173;p2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76" name="Shape 176"/>
        <p:cNvGrpSpPr/>
        <p:nvPr/>
      </p:nvGrpSpPr>
      <p:grpSpPr>
        <a:xfrm>
          <a:off x="0" y="0"/>
          <a:ext cx="0" cy="0"/>
          <a:chOff x="0" y="0"/>
          <a:chExt cx="0" cy="0"/>
        </a:xfrm>
      </p:grpSpPr>
      <p:sp>
        <p:nvSpPr>
          <p:cNvPr id="177" name="Google Shape;177;p3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8" name="Google Shape;178;p30"/>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30"/>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0" name="Google Shape;180;p30"/>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1" name="Google Shape;181;p30"/>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 name="Google Shape;182;p30"/>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3" name="Google Shape;183;p30"/>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4" name="Google Shape;184;p30"/>
          <p:cNvGrpSpPr/>
          <p:nvPr/>
        </p:nvGrpSpPr>
        <p:grpSpPr>
          <a:xfrm>
            <a:off x="-50" y="0"/>
            <a:ext cx="9144050" cy="5143625"/>
            <a:chOff x="-50" y="0"/>
            <a:chExt cx="9144050" cy="5143625"/>
          </a:xfrm>
        </p:grpSpPr>
        <p:sp>
          <p:nvSpPr>
            <p:cNvPr id="185" name="Google Shape;185;p30"/>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 name="Shape 188"/>
        <p:cNvGrpSpPr/>
        <p:nvPr/>
      </p:nvGrpSpPr>
      <p:grpSpPr>
        <a:xfrm>
          <a:off x="0" y="0"/>
          <a:ext cx="0" cy="0"/>
          <a:chOff x="0" y="0"/>
          <a:chExt cx="0" cy="0"/>
        </a:xfrm>
      </p:grpSpPr>
      <p:sp>
        <p:nvSpPr>
          <p:cNvPr id="189" name="Google Shape;189;p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 name="Google Shape;190;p31"/>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1" name="Google Shape;191;p31"/>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2" name="Google Shape;192;p31"/>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3" name="Google Shape;193;p31"/>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4" name="Google Shape;194;p31"/>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5" name="Google Shape;195;p31"/>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6" name="Google Shape;196;p31"/>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7" name="Google Shape;197;p31"/>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8" name="Google Shape;198;p31"/>
          <p:cNvGrpSpPr/>
          <p:nvPr/>
        </p:nvGrpSpPr>
        <p:grpSpPr>
          <a:xfrm>
            <a:off x="0" y="0"/>
            <a:ext cx="9144000" cy="5143650"/>
            <a:chOff x="0" y="0"/>
            <a:chExt cx="9144000" cy="5143650"/>
          </a:xfrm>
        </p:grpSpPr>
        <p:sp>
          <p:nvSpPr>
            <p:cNvPr id="199" name="Google Shape;199;p31"/>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1" name="Shape 201"/>
        <p:cNvGrpSpPr/>
        <p:nvPr/>
      </p:nvGrpSpPr>
      <p:grpSpPr>
        <a:xfrm>
          <a:off x="0" y="0"/>
          <a:ext cx="0" cy="0"/>
          <a:chOff x="0" y="0"/>
          <a:chExt cx="0" cy="0"/>
        </a:xfrm>
      </p:grpSpPr>
      <p:sp>
        <p:nvSpPr>
          <p:cNvPr id="202" name="Google Shape;202;p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2"/>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4" name="Google Shape;204;p32"/>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5" name="Google Shape;205;p32"/>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6" name="Google Shape;206;p32"/>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7" name="Google Shape;207;p32"/>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8" name="Google Shape;208;p32"/>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 name="Google Shape;209;p32"/>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0" name="Google Shape;210;p32"/>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1" name="Google Shape;211;p32"/>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2" name="Google Shape;212;p32"/>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3" name="Google Shape;213;p32"/>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4" name="Google Shape;214;p32"/>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5" name="Google Shape;215;p32"/>
          <p:cNvGrpSpPr/>
          <p:nvPr/>
        </p:nvGrpSpPr>
        <p:grpSpPr>
          <a:xfrm>
            <a:off x="0" y="0"/>
            <a:ext cx="9144100" cy="5143625"/>
            <a:chOff x="0" y="0"/>
            <a:chExt cx="9144100" cy="5143625"/>
          </a:xfrm>
        </p:grpSpPr>
        <p:sp>
          <p:nvSpPr>
            <p:cNvPr id="216" name="Google Shape;216;p3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19" name="Shape 219"/>
        <p:cNvGrpSpPr/>
        <p:nvPr/>
      </p:nvGrpSpPr>
      <p:grpSpPr>
        <a:xfrm>
          <a:off x="0" y="0"/>
          <a:ext cx="0" cy="0"/>
          <a:chOff x="0" y="0"/>
          <a:chExt cx="0" cy="0"/>
        </a:xfrm>
      </p:grpSpPr>
      <p:sp>
        <p:nvSpPr>
          <p:cNvPr id="220" name="Google Shape;220;p33"/>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221" name="Google Shape;221;p33"/>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222" name="Google Shape;222;p33"/>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223" name="Google Shape;223;p33"/>
          <p:cNvGrpSpPr/>
          <p:nvPr/>
        </p:nvGrpSpPr>
        <p:grpSpPr>
          <a:xfrm>
            <a:off x="3927875" y="0"/>
            <a:ext cx="5216100" cy="5143625"/>
            <a:chOff x="3927875" y="0"/>
            <a:chExt cx="5216100" cy="5143625"/>
          </a:xfrm>
        </p:grpSpPr>
        <p:sp>
          <p:nvSpPr>
            <p:cNvPr id="224" name="Google Shape;224;p33"/>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3"/>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228" name="Google Shape;228;p33"/>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34"/>
          <p:cNvGrpSpPr/>
          <p:nvPr/>
        </p:nvGrpSpPr>
        <p:grpSpPr>
          <a:xfrm>
            <a:off x="0" y="0"/>
            <a:ext cx="9144000" cy="5143600"/>
            <a:chOff x="0" y="0"/>
            <a:chExt cx="9144000" cy="5143600"/>
          </a:xfrm>
        </p:grpSpPr>
        <p:sp>
          <p:nvSpPr>
            <p:cNvPr id="231" name="Google Shape;231;p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34" name="Shape 234"/>
        <p:cNvGrpSpPr/>
        <p:nvPr/>
      </p:nvGrpSpPr>
      <p:grpSpPr>
        <a:xfrm>
          <a:off x="0" y="0"/>
          <a:ext cx="0" cy="0"/>
          <a:chOff x="0" y="0"/>
          <a:chExt cx="0" cy="0"/>
        </a:xfrm>
      </p:grpSpPr>
      <p:grpSp>
        <p:nvGrpSpPr>
          <p:cNvPr id="235" name="Google Shape;235;p35"/>
          <p:cNvGrpSpPr/>
          <p:nvPr/>
        </p:nvGrpSpPr>
        <p:grpSpPr>
          <a:xfrm flipH="1">
            <a:off x="8430775" y="0"/>
            <a:ext cx="713100" cy="5143475"/>
            <a:chOff x="0" y="0"/>
            <a:chExt cx="713100" cy="5143475"/>
          </a:xfrm>
        </p:grpSpPr>
        <p:sp>
          <p:nvSpPr>
            <p:cNvPr id="236" name="Google Shape;236;p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sp>
        <p:nvSpPr>
          <p:cNvPr id="242" name="Google Shape;242;p37"/>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243" name="Google Shape;243;p37"/>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244" name="Google Shape;244;p37"/>
          <p:cNvSpPr/>
          <p:nvPr>
            <p:ph idx="2" type="pic"/>
          </p:nvPr>
        </p:nvSpPr>
        <p:spPr>
          <a:xfrm>
            <a:off x="5212625" y="539500"/>
            <a:ext cx="3931500" cy="4604100"/>
          </a:xfrm>
          <a:prstGeom prst="rect">
            <a:avLst/>
          </a:prstGeom>
          <a:noFill/>
          <a:ln>
            <a:noFill/>
          </a:ln>
        </p:spPr>
      </p:sp>
      <p:grpSp>
        <p:nvGrpSpPr>
          <p:cNvPr id="245" name="Google Shape;245;p37"/>
          <p:cNvGrpSpPr/>
          <p:nvPr/>
        </p:nvGrpSpPr>
        <p:grpSpPr>
          <a:xfrm>
            <a:off x="0" y="0"/>
            <a:ext cx="5212500" cy="5143625"/>
            <a:chOff x="0" y="0"/>
            <a:chExt cx="5212500" cy="5143625"/>
          </a:xfrm>
        </p:grpSpPr>
        <p:sp>
          <p:nvSpPr>
            <p:cNvPr id="246" name="Google Shape;246;p3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 name="Shape 249"/>
        <p:cNvGrpSpPr/>
        <p:nvPr/>
      </p:nvGrpSpPr>
      <p:grpSpPr>
        <a:xfrm>
          <a:off x="0" y="0"/>
          <a:ext cx="0" cy="0"/>
          <a:chOff x="0" y="0"/>
          <a:chExt cx="0" cy="0"/>
        </a:xfrm>
      </p:grpSpPr>
      <p:sp>
        <p:nvSpPr>
          <p:cNvPr id="250" name="Google Shape;250;p38"/>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251" name="Google Shape;251;p38"/>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252" name="Google Shape;252;p38"/>
          <p:cNvSpPr/>
          <p:nvPr>
            <p:ph idx="3" type="pic"/>
          </p:nvPr>
        </p:nvSpPr>
        <p:spPr>
          <a:xfrm>
            <a:off x="5212625" y="535100"/>
            <a:ext cx="3931500" cy="4608600"/>
          </a:xfrm>
          <a:prstGeom prst="rect">
            <a:avLst/>
          </a:prstGeom>
          <a:noFill/>
          <a:ln>
            <a:noFill/>
          </a:ln>
        </p:spPr>
      </p:sp>
      <p:grpSp>
        <p:nvGrpSpPr>
          <p:cNvPr id="253" name="Google Shape;253;p38"/>
          <p:cNvGrpSpPr/>
          <p:nvPr/>
        </p:nvGrpSpPr>
        <p:grpSpPr>
          <a:xfrm>
            <a:off x="0" y="0"/>
            <a:ext cx="713100" cy="5143475"/>
            <a:chOff x="0" y="0"/>
            <a:chExt cx="713100" cy="5143475"/>
          </a:xfrm>
        </p:grpSpPr>
        <p:sp>
          <p:nvSpPr>
            <p:cNvPr id="254" name="Google Shape;254;p3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8" name="Google Shape;258;p39"/>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259" name="Google Shape;259;p39"/>
          <p:cNvGrpSpPr/>
          <p:nvPr/>
        </p:nvGrpSpPr>
        <p:grpSpPr>
          <a:xfrm flipH="1">
            <a:off x="0" y="0"/>
            <a:ext cx="9144125" cy="5143625"/>
            <a:chOff x="0" y="0"/>
            <a:chExt cx="9144125" cy="5143625"/>
          </a:xfrm>
        </p:grpSpPr>
        <p:sp>
          <p:nvSpPr>
            <p:cNvPr id="260" name="Google Shape;260;p3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3" name="Shape 263"/>
        <p:cNvGrpSpPr/>
        <p:nvPr/>
      </p:nvGrpSpPr>
      <p:grpSpPr>
        <a:xfrm>
          <a:off x="0" y="0"/>
          <a:ext cx="0" cy="0"/>
          <a:chOff x="0" y="0"/>
          <a:chExt cx="0" cy="0"/>
        </a:xfrm>
      </p:grpSpPr>
      <p:sp>
        <p:nvSpPr>
          <p:cNvPr id="264" name="Google Shape;264;p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 name="Google Shape;265;p40"/>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 name="Google Shape;266;p40"/>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67" name="Google Shape;267;p40"/>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40"/>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69" name="Google Shape;269;p40"/>
          <p:cNvGrpSpPr/>
          <p:nvPr/>
        </p:nvGrpSpPr>
        <p:grpSpPr>
          <a:xfrm>
            <a:off x="0" y="0"/>
            <a:ext cx="9144000" cy="5143625"/>
            <a:chOff x="0" y="0"/>
            <a:chExt cx="9144000" cy="5143625"/>
          </a:xfrm>
        </p:grpSpPr>
        <p:sp>
          <p:nvSpPr>
            <p:cNvPr id="270" name="Google Shape;270;p40"/>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3" name="Shape 273"/>
        <p:cNvGrpSpPr/>
        <p:nvPr/>
      </p:nvGrpSpPr>
      <p:grpSpPr>
        <a:xfrm>
          <a:off x="0" y="0"/>
          <a:ext cx="0" cy="0"/>
          <a:chOff x="0" y="0"/>
          <a:chExt cx="0" cy="0"/>
        </a:xfrm>
      </p:grpSpPr>
      <p:sp>
        <p:nvSpPr>
          <p:cNvPr id="274" name="Google Shape;274;p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75" name="Google Shape;275;p41"/>
          <p:cNvGrpSpPr/>
          <p:nvPr/>
        </p:nvGrpSpPr>
        <p:grpSpPr>
          <a:xfrm>
            <a:off x="0" y="0"/>
            <a:ext cx="9144125" cy="5143625"/>
            <a:chOff x="0" y="0"/>
            <a:chExt cx="9144125" cy="5143625"/>
          </a:xfrm>
        </p:grpSpPr>
        <p:sp>
          <p:nvSpPr>
            <p:cNvPr id="276" name="Google Shape;276;p4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42"/>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281" name="Google Shape;281;p42"/>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2" name="Google Shape;282;p42"/>
          <p:cNvSpPr/>
          <p:nvPr>
            <p:ph idx="2" type="pic"/>
          </p:nvPr>
        </p:nvSpPr>
        <p:spPr>
          <a:xfrm>
            <a:off x="0" y="539500"/>
            <a:ext cx="3931500" cy="4604100"/>
          </a:xfrm>
          <a:prstGeom prst="rect">
            <a:avLst/>
          </a:prstGeom>
          <a:noFill/>
          <a:ln>
            <a:noFill/>
          </a:ln>
        </p:spPr>
      </p:sp>
      <p:grpSp>
        <p:nvGrpSpPr>
          <p:cNvPr id="283" name="Google Shape;283;p42"/>
          <p:cNvGrpSpPr/>
          <p:nvPr/>
        </p:nvGrpSpPr>
        <p:grpSpPr>
          <a:xfrm>
            <a:off x="3931500" y="0"/>
            <a:ext cx="5212650" cy="5143625"/>
            <a:chOff x="3931500" y="0"/>
            <a:chExt cx="5212650" cy="5143625"/>
          </a:xfrm>
        </p:grpSpPr>
        <p:sp>
          <p:nvSpPr>
            <p:cNvPr id="284" name="Google Shape;284;p42"/>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 name="Shape 287"/>
        <p:cNvGrpSpPr/>
        <p:nvPr/>
      </p:nvGrpSpPr>
      <p:grpSpPr>
        <a:xfrm>
          <a:off x="0" y="0"/>
          <a:ext cx="0" cy="0"/>
          <a:chOff x="0" y="0"/>
          <a:chExt cx="0" cy="0"/>
        </a:xfrm>
      </p:grpSpPr>
      <p:sp>
        <p:nvSpPr>
          <p:cNvPr id="288" name="Google Shape;288;p43"/>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289" name="Google Shape;289;p43"/>
          <p:cNvGrpSpPr/>
          <p:nvPr/>
        </p:nvGrpSpPr>
        <p:grpSpPr>
          <a:xfrm>
            <a:off x="0" y="0"/>
            <a:ext cx="9144000" cy="5143475"/>
            <a:chOff x="0" y="0"/>
            <a:chExt cx="9144000" cy="5143475"/>
          </a:xfrm>
        </p:grpSpPr>
        <p:grpSp>
          <p:nvGrpSpPr>
            <p:cNvPr id="290" name="Google Shape;290;p43"/>
            <p:cNvGrpSpPr/>
            <p:nvPr/>
          </p:nvGrpSpPr>
          <p:grpSpPr>
            <a:xfrm flipH="1" rot="10800000">
              <a:off x="0" y="0"/>
              <a:ext cx="713100" cy="5143475"/>
              <a:chOff x="0" y="0"/>
              <a:chExt cx="713100" cy="5143475"/>
            </a:xfrm>
          </p:grpSpPr>
          <p:sp>
            <p:nvSpPr>
              <p:cNvPr id="291" name="Google Shape;291;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43"/>
            <p:cNvGrpSpPr/>
            <p:nvPr/>
          </p:nvGrpSpPr>
          <p:grpSpPr>
            <a:xfrm flipH="1">
              <a:off x="8430900" y="0"/>
              <a:ext cx="713100" cy="5143475"/>
              <a:chOff x="0" y="0"/>
              <a:chExt cx="713100" cy="5143475"/>
            </a:xfrm>
          </p:grpSpPr>
          <p:sp>
            <p:nvSpPr>
              <p:cNvPr id="294" name="Google Shape;294;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44"/>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8" name="Google Shape;298;p44"/>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99" name="Google Shape;299;p44"/>
          <p:cNvGrpSpPr/>
          <p:nvPr/>
        </p:nvGrpSpPr>
        <p:grpSpPr>
          <a:xfrm flipH="1">
            <a:off x="0" y="0"/>
            <a:ext cx="9144000" cy="5143625"/>
            <a:chOff x="0" y="0"/>
            <a:chExt cx="9144000" cy="5143625"/>
          </a:xfrm>
        </p:grpSpPr>
        <p:grpSp>
          <p:nvGrpSpPr>
            <p:cNvPr id="300" name="Google Shape;300;p44"/>
            <p:cNvGrpSpPr/>
            <p:nvPr/>
          </p:nvGrpSpPr>
          <p:grpSpPr>
            <a:xfrm flipH="1">
              <a:off x="0" y="0"/>
              <a:ext cx="7465150" cy="5143625"/>
              <a:chOff x="1679000" y="0"/>
              <a:chExt cx="7465150" cy="5143625"/>
            </a:xfrm>
          </p:grpSpPr>
          <p:sp>
            <p:nvSpPr>
              <p:cNvPr id="301" name="Google Shape;301;p4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4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 name="Shape 305"/>
        <p:cNvGrpSpPr/>
        <p:nvPr/>
      </p:nvGrpSpPr>
      <p:grpSpPr>
        <a:xfrm>
          <a:off x="0" y="0"/>
          <a:ext cx="0" cy="0"/>
          <a:chOff x="0" y="0"/>
          <a:chExt cx="0" cy="0"/>
        </a:xfrm>
      </p:grpSpPr>
      <p:sp>
        <p:nvSpPr>
          <p:cNvPr id="306" name="Google Shape;306;p45"/>
          <p:cNvSpPr/>
          <p:nvPr>
            <p:ph idx="2" type="pic"/>
          </p:nvPr>
        </p:nvSpPr>
        <p:spPr>
          <a:xfrm>
            <a:off x="-100" y="0"/>
            <a:ext cx="9144000" cy="5143500"/>
          </a:xfrm>
          <a:prstGeom prst="rect">
            <a:avLst/>
          </a:prstGeom>
          <a:noFill/>
          <a:ln>
            <a:noFill/>
          </a:ln>
        </p:spPr>
      </p:sp>
      <p:sp>
        <p:nvSpPr>
          <p:cNvPr id="307" name="Google Shape;307;p45"/>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sp>
        <p:nvSpPr>
          <p:cNvPr id="309" name="Google Shape;309;p46"/>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310" name="Google Shape;310;p46"/>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311" name="Google Shape;311;p46"/>
          <p:cNvGrpSpPr/>
          <p:nvPr/>
        </p:nvGrpSpPr>
        <p:grpSpPr>
          <a:xfrm>
            <a:off x="0" y="0"/>
            <a:ext cx="9144000" cy="5143625"/>
            <a:chOff x="0" y="0"/>
            <a:chExt cx="9144000" cy="5143625"/>
          </a:xfrm>
        </p:grpSpPr>
        <p:grpSp>
          <p:nvGrpSpPr>
            <p:cNvPr id="312" name="Google Shape;312;p46"/>
            <p:cNvGrpSpPr/>
            <p:nvPr/>
          </p:nvGrpSpPr>
          <p:grpSpPr>
            <a:xfrm flipH="1">
              <a:off x="0" y="0"/>
              <a:ext cx="7465150" cy="5143625"/>
              <a:chOff x="1679000" y="0"/>
              <a:chExt cx="7465150" cy="5143625"/>
            </a:xfrm>
          </p:grpSpPr>
          <p:sp>
            <p:nvSpPr>
              <p:cNvPr id="313" name="Google Shape;313;p4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4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7" name="Shape 317"/>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8" name="Shape 318"/>
        <p:cNvGrpSpPr/>
        <p:nvPr/>
      </p:nvGrpSpPr>
      <p:grpSpPr>
        <a:xfrm>
          <a:off x="0" y="0"/>
          <a:ext cx="0" cy="0"/>
          <a:chOff x="0" y="0"/>
          <a:chExt cx="0" cy="0"/>
        </a:xfrm>
      </p:grpSpPr>
      <p:sp>
        <p:nvSpPr>
          <p:cNvPr id="319" name="Google Shape;319;p4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0" name="Google Shape;320;p48"/>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1" name="Google Shape;321;p48"/>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2" name="Google Shape;322;p48"/>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3" name="Google Shape;323;p48"/>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4" name="Google Shape;324;p48"/>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5" name="Google Shape;325;p48"/>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6" name="Google Shape;326;p48"/>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7" name="Google Shape;327;p48"/>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8" name="Google Shape;328;p48"/>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9" name="Google Shape;329;p48"/>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30" name="Google Shape;330;p48"/>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31" name="Google Shape;331;p48"/>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332" name="Google Shape;332;p48"/>
          <p:cNvGrpSpPr/>
          <p:nvPr/>
        </p:nvGrpSpPr>
        <p:grpSpPr>
          <a:xfrm>
            <a:off x="0" y="0"/>
            <a:ext cx="9144000" cy="5143600"/>
            <a:chOff x="0" y="0"/>
            <a:chExt cx="9144000" cy="5143600"/>
          </a:xfrm>
        </p:grpSpPr>
        <p:sp>
          <p:nvSpPr>
            <p:cNvPr id="333" name="Google Shape;333;p4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336" name="Shape 336"/>
        <p:cNvGrpSpPr/>
        <p:nvPr/>
      </p:nvGrpSpPr>
      <p:grpSpPr>
        <a:xfrm>
          <a:off x="0" y="0"/>
          <a:ext cx="0" cy="0"/>
          <a:chOff x="0" y="0"/>
          <a:chExt cx="0" cy="0"/>
        </a:xfrm>
      </p:grpSpPr>
      <p:sp>
        <p:nvSpPr>
          <p:cNvPr id="337" name="Google Shape;337;p4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38" name="Google Shape;338;p49"/>
          <p:cNvGrpSpPr/>
          <p:nvPr/>
        </p:nvGrpSpPr>
        <p:grpSpPr>
          <a:xfrm>
            <a:off x="0" y="0"/>
            <a:ext cx="9144000" cy="5143650"/>
            <a:chOff x="0" y="0"/>
            <a:chExt cx="9144000" cy="5143650"/>
          </a:xfrm>
        </p:grpSpPr>
        <p:sp>
          <p:nvSpPr>
            <p:cNvPr id="339" name="Google Shape;339;p4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342" name="Shape 342"/>
        <p:cNvGrpSpPr/>
        <p:nvPr/>
      </p:nvGrpSpPr>
      <p:grpSpPr>
        <a:xfrm>
          <a:off x="0" y="0"/>
          <a:ext cx="0" cy="0"/>
          <a:chOff x="0" y="0"/>
          <a:chExt cx="0" cy="0"/>
        </a:xfrm>
      </p:grpSpPr>
      <p:sp>
        <p:nvSpPr>
          <p:cNvPr id="343" name="Google Shape;343;p5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44" name="Google Shape;344;p50"/>
          <p:cNvGrpSpPr/>
          <p:nvPr/>
        </p:nvGrpSpPr>
        <p:grpSpPr>
          <a:xfrm flipH="1">
            <a:off x="0" y="-50"/>
            <a:ext cx="9144000" cy="5143600"/>
            <a:chOff x="0" y="0"/>
            <a:chExt cx="9144000" cy="5143600"/>
          </a:xfrm>
        </p:grpSpPr>
        <p:sp>
          <p:nvSpPr>
            <p:cNvPr id="345" name="Google Shape;345;p5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348" name="Shape 348"/>
        <p:cNvGrpSpPr/>
        <p:nvPr/>
      </p:nvGrpSpPr>
      <p:grpSpPr>
        <a:xfrm>
          <a:off x="0" y="0"/>
          <a:ext cx="0" cy="0"/>
          <a:chOff x="0" y="0"/>
          <a:chExt cx="0" cy="0"/>
        </a:xfrm>
      </p:grpSpPr>
      <p:sp>
        <p:nvSpPr>
          <p:cNvPr id="349" name="Google Shape;349;p51"/>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350" name="Google Shape;350;p51"/>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351" name="Google Shape;351;p51"/>
          <p:cNvGrpSpPr/>
          <p:nvPr/>
        </p:nvGrpSpPr>
        <p:grpSpPr>
          <a:xfrm flipH="1">
            <a:off x="0" y="0"/>
            <a:ext cx="9144000" cy="5143625"/>
            <a:chOff x="0" y="0"/>
            <a:chExt cx="9144000" cy="5143625"/>
          </a:xfrm>
        </p:grpSpPr>
        <p:sp>
          <p:nvSpPr>
            <p:cNvPr id="352" name="Google Shape;352;p5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355" name="Shape 355"/>
        <p:cNvGrpSpPr/>
        <p:nvPr/>
      </p:nvGrpSpPr>
      <p:grpSpPr>
        <a:xfrm>
          <a:off x="0" y="0"/>
          <a:ext cx="0" cy="0"/>
          <a:chOff x="0" y="0"/>
          <a:chExt cx="0" cy="0"/>
        </a:xfrm>
      </p:grpSpPr>
      <p:sp>
        <p:nvSpPr>
          <p:cNvPr id="356" name="Google Shape;356;p5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7" name="Google Shape;357;p52"/>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8" name="Google Shape;358;p52"/>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9" name="Google Shape;359;p52"/>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360" name="Google Shape;360;p52"/>
          <p:cNvGrpSpPr/>
          <p:nvPr/>
        </p:nvGrpSpPr>
        <p:grpSpPr>
          <a:xfrm flipH="1">
            <a:off x="-75" y="0"/>
            <a:ext cx="9144175" cy="5143625"/>
            <a:chOff x="0" y="0"/>
            <a:chExt cx="9144175" cy="5143625"/>
          </a:xfrm>
        </p:grpSpPr>
        <p:sp>
          <p:nvSpPr>
            <p:cNvPr id="361" name="Google Shape;361;p5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64" name="Shape 364"/>
        <p:cNvGrpSpPr/>
        <p:nvPr/>
      </p:nvGrpSpPr>
      <p:grpSpPr>
        <a:xfrm>
          <a:off x="0" y="0"/>
          <a:ext cx="0" cy="0"/>
          <a:chOff x="0" y="0"/>
          <a:chExt cx="0" cy="0"/>
        </a:xfrm>
      </p:grpSpPr>
      <p:sp>
        <p:nvSpPr>
          <p:cNvPr id="365" name="Google Shape;365;p5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6" name="Google Shape;366;p53"/>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7" name="Google Shape;367;p53"/>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68" name="Google Shape;368;p53"/>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9" name="Google Shape;369;p53"/>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70" name="Google Shape;370;p53"/>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1" name="Google Shape;371;p53"/>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72" name="Google Shape;372;p53"/>
          <p:cNvGrpSpPr/>
          <p:nvPr/>
        </p:nvGrpSpPr>
        <p:grpSpPr>
          <a:xfrm>
            <a:off x="-50" y="0"/>
            <a:ext cx="9144050" cy="5143625"/>
            <a:chOff x="-50" y="0"/>
            <a:chExt cx="9144050" cy="5143625"/>
          </a:xfrm>
        </p:grpSpPr>
        <p:sp>
          <p:nvSpPr>
            <p:cNvPr id="373" name="Google Shape;373;p53"/>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376" name="Shape 376"/>
        <p:cNvGrpSpPr/>
        <p:nvPr/>
      </p:nvGrpSpPr>
      <p:grpSpPr>
        <a:xfrm>
          <a:off x="0" y="0"/>
          <a:ext cx="0" cy="0"/>
          <a:chOff x="0" y="0"/>
          <a:chExt cx="0" cy="0"/>
        </a:xfrm>
      </p:grpSpPr>
      <p:sp>
        <p:nvSpPr>
          <p:cNvPr id="377" name="Google Shape;377;p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4"/>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79" name="Google Shape;379;p54"/>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0" name="Google Shape;380;p54"/>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1" name="Google Shape;381;p54"/>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2" name="Google Shape;382;p54"/>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3" name="Google Shape;383;p54"/>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4" name="Google Shape;384;p54"/>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5" name="Google Shape;385;p54"/>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86" name="Google Shape;386;p54"/>
          <p:cNvGrpSpPr/>
          <p:nvPr/>
        </p:nvGrpSpPr>
        <p:grpSpPr>
          <a:xfrm>
            <a:off x="0" y="0"/>
            <a:ext cx="9144000" cy="5143650"/>
            <a:chOff x="0" y="0"/>
            <a:chExt cx="9144000" cy="5143650"/>
          </a:xfrm>
        </p:grpSpPr>
        <p:sp>
          <p:nvSpPr>
            <p:cNvPr id="387" name="Google Shape;387;p54"/>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9" name="Shape 389"/>
        <p:cNvGrpSpPr/>
        <p:nvPr/>
      </p:nvGrpSpPr>
      <p:grpSpPr>
        <a:xfrm>
          <a:off x="0" y="0"/>
          <a:ext cx="0" cy="0"/>
          <a:chOff x="0" y="0"/>
          <a:chExt cx="0" cy="0"/>
        </a:xfrm>
      </p:grpSpPr>
      <p:sp>
        <p:nvSpPr>
          <p:cNvPr id="390" name="Google Shape;390;p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1" name="Google Shape;391;p55"/>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2" name="Google Shape;392;p55"/>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3" name="Google Shape;393;p55"/>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4" name="Google Shape;394;p55"/>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5" name="Google Shape;395;p55"/>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6" name="Google Shape;396;p55"/>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7" name="Google Shape;397;p55"/>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8" name="Google Shape;398;p55"/>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9" name="Google Shape;399;p55"/>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0" name="Google Shape;400;p55"/>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01" name="Google Shape;401;p55"/>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2" name="Google Shape;402;p55"/>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03" name="Google Shape;403;p55"/>
          <p:cNvGrpSpPr/>
          <p:nvPr/>
        </p:nvGrpSpPr>
        <p:grpSpPr>
          <a:xfrm>
            <a:off x="0" y="0"/>
            <a:ext cx="9144100" cy="5143625"/>
            <a:chOff x="0" y="0"/>
            <a:chExt cx="9144100" cy="5143625"/>
          </a:xfrm>
        </p:grpSpPr>
        <p:sp>
          <p:nvSpPr>
            <p:cNvPr id="404" name="Google Shape;404;p5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5"/>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07" name="Shape 407"/>
        <p:cNvGrpSpPr/>
        <p:nvPr/>
      </p:nvGrpSpPr>
      <p:grpSpPr>
        <a:xfrm>
          <a:off x="0" y="0"/>
          <a:ext cx="0" cy="0"/>
          <a:chOff x="0" y="0"/>
          <a:chExt cx="0" cy="0"/>
        </a:xfrm>
      </p:grpSpPr>
      <p:sp>
        <p:nvSpPr>
          <p:cNvPr id="408" name="Google Shape;408;p56"/>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409" name="Google Shape;409;p56"/>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410" name="Google Shape;410;p56"/>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411" name="Google Shape;411;p56"/>
          <p:cNvGrpSpPr/>
          <p:nvPr/>
        </p:nvGrpSpPr>
        <p:grpSpPr>
          <a:xfrm>
            <a:off x="3927875" y="0"/>
            <a:ext cx="5216100" cy="5143625"/>
            <a:chOff x="3927875" y="0"/>
            <a:chExt cx="5216100" cy="5143625"/>
          </a:xfrm>
        </p:grpSpPr>
        <p:sp>
          <p:nvSpPr>
            <p:cNvPr id="412" name="Google Shape;412;p56"/>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56"/>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416" name="Google Shape;416;p56"/>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17" name="Shape 417"/>
        <p:cNvGrpSpPr/>
        <p:nvPr/>
      </p:nvGrpSpPr>
      <p:grpSpPr>
        <a:xfrm>
          <a:off x="0" y="0"/>
          <a:ext cx="0" cy="0"/>
          <a:chOff x="0" y="0"/>
          <a:chExt cx="0" cy="0"/>
        </a:xfrm>
      </p:grpSpPr>
      <p:grpSp>
        <p:nvGrpSpPr>
          <p:cNvPr id="418" name="Google Shape;418;p57"/>
          <p:cNvGrpSpPr/>
          <p:nvPr/>
        </p:nvGrpSpPr>
        <p:grpSpPr>
          <a:xfrm>
            <a:off x="0" y="0"/>
            <a:ext cx="9144000" cy="5143600"/>
            <a:chOff x="0" y="0"/>
            <a:chExt cx="9144000" cy="5143600"/>
          </a:xfrm>
        </p:grpSpPr>
        <p:sp>
          <p:nvSpPr>
            <p:cNvPr id="419" name="Google Shape;419;p5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422" name="Shape 422"/>
        <p:cNvGrpSpPr/>
        <p:nvPr/>
      </p:nvGrpSpPr>
      <p:grpSpPr>
        <a:xfrm>
          <a:off x="0" y="0"/>
          <a:ext cx="0" cy="0"/>
          <a:chOff x="0" y="0"/>
          <a:chExt cx="0" cy="0"/>
        </a:xfrm>
      </p:grpSpPr>
      <p:grpSp>
        <p:nvGrpSpPr>
          <p:cNvPr id="423" name="Google Shape;423;p58"/>
          <p:cNvGrpSpPr/>
          <p:nvPr/>
        </p:nvGrpSpPr>
        <p:grpSpPr>
          <a:xfrm flipH="1">
            <a:off x="8430775" y="0"/>
            <a:ext cx="713100" cy="5143475"/>
            <a:chOff x="0" y="0"/>
            <a:chExt cx="713100" cy="5143475"/>
          </a:xfrm>
        </p:grpSpPr>
        <p:sp>
          <p:nvSpPr>
            <p:cNvPr id="424" name="Google Shape;424;p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 name="Shape 429"/>
        <p:cNvGrpSpPr/>
        <p:nvPr/>
      </p:nvGrpSpPr>
      <p:grpSpPr>
        <a:xfrm>
          <a:off x="0" y="0"/>
          <a:ext cx="0" cy="0"/>
          <a:chOff x="0" y="0"/>
          <a:chExt cx="0" cy="0"/>
        </a:xfrm>
      </p:grpSpPr>
      <p:sp>
        <p:nvSpPr>
          <p:cNvPr id="430" name="Google Shape;430;p60"/>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431" name="Google Shape;431;p60"/>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432" name="Google Shape;432;p60"/>
          <p:cNvSpPr/>
          <p:nvPr>
            <p:ph idx="2" type="pic"/>
          </p:nvPr>
        </p:nvSpPr>
        <p:spPr>
          <a:xfrm>
            <a:off x="5212625" y="539500"/>
            <a:ext cx="3931500" cy="4604100"/>
          </a:xfrm>
          <a:prstGeom prst="rect">
            <a:avLst/>
          </a:prstGeom>
          <a:noFill/>
          <a:ln>
            <a:noFill/>
          </a:ln>
        </p:spPr>
      </p:sp>
      <p:grpSp>
        <p:nvGrpSpPr>
          <p:cNvPr id="433" name="Google Shape;433;p60"/>
          <p:cNvGrpSpPr/>
          <p:nvPr/>
        </p:nvGrpSpPr>
        <p:grpSpPr>
          <a:xfrm>
            <a:off x="0" y="0"/>
            <a:ext cx="5212500" cy="5143625"/>
            <a:chOff x="0" y="0"/>
            <a:chExt cx="5212500" cy="5143625"/>
          </a:xfrm>
        </p:grpSpPr>
        <p:sp>
          <p:nvSpPr>
            <p:cNvPr id="434" name="Google Shape;434;p6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0"/>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0"/>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7" name="Shape 437"/>
        <p:cNvGrpSpPr/>
        <p:nvPr/>
      </p:nvGrpSpPr>
      <p:grpSpPr>
        <a:xfrm>
          <a:off x="0" y="0"/>
          <a:ext cx="0" cy="0"/>
          <a:chOff x="0" y="0"/>
          <a:chExt cx="0" cy="0"/>
        </a:xfrm>
      </p:grpSpPr>
      <p:sp>
        <p:nvSpPr>
          <p:cNvPr id="438" name="Google Shape;438;p61"/>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439" name="Google Shape;439;p61"/>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440" name="Google Shape;440;p61"/>
          <p:cNvSpPr/>
          <p:nvPr>
            <p:ph idx="3" type="pic"/>
          </p:nvPr>
        </p:nvSpPr>
        <p:spPr>
          <a:xfrm>
            <a:off x="5212625" y="535100"/>
            <a:ext cx="3931500" cy="4608600"/>
          </a:xfrm>
          <a:prstGeom prst="rect">
            <a:avLst/>
          </a:prstGeom>
          <a:noFill/>
          <a:ln>
            <a:noFill/>
          </a:ln>
        </p:spPr>
      </p:sp>
      <p:grpSp>
        <p:nvGrpSpPr>
          <p:cNvPr id="441" name="Google Shape;441;p61"/>
          <p:cNvGrpSpPr/>
          <p:nvPr/>
        </p:nvGrpSpPr>
        <p:grpSpPr>
          <a:xfrm>
            <a:off x="0" y="0"/>
            <a:ext cx="713100" cy="5143475"/>
            <a:chOff x="0" y="0"/>
            <a:chExt cx="713100" cy="5143475"/>
          </a:xfrm>
        </p:grpSpPr>
        <p:sp>
          <p:nvSpPr>
            <p:cNvPr id="442" name="Google Shape;442;p6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4" name="Shape 444"/>
        <p:cNvGrpSpPr/>
        <p:nvPr/>
      </p:nvGrpSpPr>
      <p:grpSpPr>
        <a:xfrm>
          <a:off x="0" y="0"/>
          <a:ext cx="0" cy="0"/>
          <a:chOff x="0" y="0"/>
          <a:chExt cx="0" cy="0"/>
        </a:xfrm>
      </p:grpSpPr>
      <p:sp>
        <p:nvSpPr>
          <p:cNvPr id="445" name="Google Shape;445;p6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6" name="Google Shape;446;p62"/>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447" name="Google Shape;447;p62"/>
          <p:cNvGrpSpPr/>
          <p:nvPr/>
        </p:nvGrpSpPr>
        <p:grpSpPr>
          <a:xfrm flipH="1">
            <a:off x="0" y="0"/>
            <a:ext cx="9144125" cy="5143625"/>
            <a:chOff x="0" y="0"/>
            <a:chExt cx="9144125" cy="5143625"/>
          </a:xfrm>
        </p:grpSpPr>
        <p:sp>
          <p:nvSpPr>
            <p:cNvPr id="448" name="Google Shape;448;p6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1" name="Shape 451"/>
        <p:cNvGrpSpPr/>
        <p:nvPr/>
      </p:nvGrpSpPr>
      <p:grpSpPr>
        <a:xfrm>
          <a:off x="0" y="0"/>
          <a:ext cx="0" cy="0"/>
          <a:chOff x="0" y="0"/>
          <a:chExt cx="0" cy="0"/>
        </a:xfrm>
      </p:grpSpPr>
      <p:sp>
        <p:nvSpPr>
          <p:cNvPr id="452" name="Google Shape;452;p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3"/>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4" name="Google Shape;454;p63"/>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55" name="Google Shape;455;p63"/>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6" name="Google Shape;456;p63"/>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57" name="Google Shape;457;p63"/>
          <p:cNvGrpSpPr/>
          <p:nvPr/>
        </p:nvGrpSpPr>
        <p:grpSpPr>
          <a:xfrm>
            <a:off x="0" y="0"/>
            <a:ext cx="9144000" cy="5143625"/>
            <a:chOff x="0" y="0"/>
            <a:chExt cx="9144000" cy="5143625"/>
          </a:xfrm>
        </p:grpSpPr>
        <p:sp>
          <p:nvSpPr>
            <p:cNvPr id="458" name="Google Shape;458;p63"/>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3"/>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3"/>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1" name="Shape 461"/>
        <p:cNvGrpSpPr/>
        <p:nvPr/>
      </p:nvGrpSpPr>
      <p:grpSpPr>
        <a:xfrm>
          <a:off x="0" y="0"/>
          <a:ext cx="0" cy="0"/>
          <a:chOff x="0" y="0"/>
          <a:chExt cx="0" cy="0"/>
        </a:xfrm>
      </p:grpSpPr>
      <p:sp>
        <p:nvSpPr>
          <p:cNvPr id="462" name="Google Shape;462;p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63" name="Google Shape;463;p64"/>
          <p:cNvGrpSpPr/>
          <p:nvPr/>
        </p:nvGrpSpPr>
        <p:grpSpPr>
          <a:xfrm>
            <a:off x="0" y="0"/>
            <a:ext cx="9144125" cy="5143625"/>
            <a:chOff x="0" y="0"/>
            <a:chExt cx="9144125" cy="5143625"/>
          </a:xfrm>
        </p:grpSpPr>
        <p:sp>
          <p:nvSpPr>
            <p:cNvPr id="464" name="Google Shape;464;p6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7" name="Shape 467"/>
        <p:cNvGrpSpPr/>
        <p:nvPr/>
      </p:nvGrpSpPr>
      <p:grpSpPr>
        <a:xfrm>
          <a:off x="0" y="0"/>
          <a:ext cx="0" cy="0"/>
          <a:chOff x="0" y="0"/>
          <a:chExt cx="0" cy="0"/>
        </a:xfrm>
      </p:grpSpPr>
      <p:sp>
        <p:nvSpPr>
          <p:cNvPr id="468" name="Google Shape;468;p65"/>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469" name="Google Shape;469;p65"/>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0" name="Google Shape;470;p65"/>
          <p:cNvSpPr/>
          <p:nvPr>
            <p:ph idx="2" type="pic"/>
          </p:nvPr>
        </p:nvSpPr>
        <p:spPr>
          <a:xfrm>
            <a:off x="0" y="539500"/>
            <a:ext cx="3931500" cy="4604100"/>
          </a:xfrm>
          <a:prstGeom prst="rect">
            <a:avLst/>
          </a:prstGeom>
          <a:noFill/>
          <a:ln>
            <a:noFill/>
          </a:ln>
        </p:spPr>
      </p:sp>
      <p:grpSp>
        <p:nvGrpSpPr>
          <p:cNvPr id="471" name="Google Shape;471;p65"/>
          <p:cNvGrpSpPr/>
          <p:nvPr/>
        </p:nvGrpSpPr>
        <p:grpSpPr>
          <a:xfrm>
            <a:off x="3931500" y="0"/>
            <a:ext cx="5212650" cy="5143625"/>
            <a:chOff x="3931500" y="0"/>
            <a:chExt cx="5212650" cy="5143625"/>
          </a:xfrm>
        </p:grpSpPr>
        <p:sp>
          <p:nvSpPr>
            <p:cNvPr id="472" name="Google Shape;472;p65"/>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5"/>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5" name="Shape 475"/>
        <p:cNvGrpSpPr/>
        <p:nvPr/>
      </p:nvGrpSpPr>
      <p:grpSpPr>
        <a:xfrm>
          <a:off x="0" y="0"/>
          <a:ext cx="0" cy="0"/>
          <a:chOff x="0" y="0"/>
          <a:chExt cx="0" cy="0"/>
        </a:xfrm>
      </p:grpSpPr>
      <p:sp>
        <p:nvSpPr>
          <p:cNvPr id="476" name="Google Shape;476;p66"/>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477" name="Google Shape;477;p66"/>
          <p:cNvGrpSpPr/>
          <p:nvPr/>
        </p:nvGrpSpPr>
        <p:grpSpPr>
          <a:xfrm>
            <a:off x="0" y="0"/>
            <a:ext cx="9144000" cy="5143475"/>
            <a:chOff x="0" y="0"/>
            <a:chExt cx="9144000" cy="5143475"/>
          </a:xfrm>
        </p:grpSpPr>
        <p:grpSp>
          <p:nvGrpSpPr>
            <p:cNvPr id="478" name="Google Shape;478;p66"/>
            <p:cNvGrpSpPr/>
            <p:nvPr/>
          </p:nvGrpSpPr>
          <p:grpSpPr>
            <a:xfrm flipH="1" rot="10800000">
              <a:off x="0" y="0"/>
              <a:ext cx="713100" cy="5143475"/>
              <a:chOff x="0" y="0"/>
              <a:chExt cx="713100" cy="5143475"/>
            </a:xfrm>
          </p:grpSpPr>
          <p:sp>
            <p:nvSpPr>
              <p:cNvPr id="479" name="Google Shape;479;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66"/>
            <p:cNvGrpSpPr/>
            <p:nvPr/>
          </p:nvGrpSpPr>
          <p:grpSpPr>
            <a:xfrm flipH="1">
              <a:off x="8430900" y="0"/>
              <a:ext cx="713100" cy="5143475"/>
              <a:chOff x="0" y="0"/>
              <a:chExt cx="713100" cy="5143475"/>
            </a:xfrm>
          </p:grpSpPr>
          <p:sp>
            <p:nvSpPr>
              <p:cNvPr id="482" name="Google Shape;482;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4" name="Shape 484"/>
        <p:cNvGrpSpPr/>
        <p:nvPr/>
      </p:nvGrpSpPr>
      <p:grpSpPr>
        <a:xfrm>
          <a:off x="0" y="0"/>
          <a:ext cx="0" cy="0"/>
          <a:chOff x="0" y="0"/>
          <a:chExt cx="0" cy="0"/>
        </a:xfrm>
      </p:grpSpPr>
      <p:sp>
        <p:nvSpPr>
          <p:cNvPr id="485" name="Google Shape;485;p67"/>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86" name="Google Shape;486;p67"/>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87" name="Google Shape;487;p67"/>
          <p:cNvGrpSpPr/>
          <p:nvPr/>
        </p:nvGrpSpPr>
        <p:grpSpPr>
          <a:xfrm flipH="1">
            <a:off x="0" y="0"/>
            <a:ext cx="9144000" cy="5143625"/>
            <a:chOff x="0" y="0"/>
            <a:chExt cx="9144000" cy="5143625"/>
          </a:xfrm>
        </p:grpSpPr>
        <p:grpSp>
          <p:nvGrpSpPr>
            <p:cNvPr id="488" name="Google Shape;488;p67"/>
            <p:cNvGrpSpPr/>
            <p:nvPr/>
          </p:nvGrpSpPr>
          <p:grpSpPr>
            <a:xfrm flipH="1">
              <a:off x="0" y="0"/>
              <a:ext cx="7465150" cy="5143625"/>
              <a:chOff x="1679000" y="0"/>
              <a:chExt cx="7465150" cy="5143625"/>
            </a:xfrm>
          </p:grpSpPr>
          <p:sp>
            <p:nvSpPr>
              <p:cNvPr id="489" name="Google Shape;489;p6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6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3" name="Shape 493"/>
        <p:cNvGrpSpPr/>
        <p:nvPr/>
      </p:nvGrpSpPr>
      <p:grpSpPr>
        <a:xfrm>
          <a:off x="0" y="0"/>
          <a:ext cx="0" cy="0"/>
          <a:chOff x="0" y="0"/>
          <a:chExt cx="0" cy="0"/>
        </a:xfrm>
      </p:grpSpPr>
      <p:sp>
        <p:nvSpPr>
          <p:cNvPr id="494" name="Google Shape;494;p68"/>
          <p:cNvSpPr/>
          <p:nvPr>
            <p:ph idx="2" type="pic"/>
          </p:nvPr>
        </p:nvSpPr>
        <p:spPr>
          <a:xfrm>
            <a:off x="-100" y="0"/>
            <a:ext cx="9144000" cy="5143500"/>
          </a:xfrm>
          <a:prstGeom prst="rect">
            <a:avLst/>
          </a:prstGeom>
          <a:noFill/>
          <a:ln>
            <a:noFill/>
          </a:ln>
        </p:spPr>
      </p:sp>
      <p:sp>
        <p:nvSpPr>
          <p:cNvPr id="495" name="Google Shape;495;p68"/>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6" name="Shape 496"/>
        <p:cNvGrpSpPr/>
        <p:nvPr/>
      </p:nvGrpSpPr>
      <p:grpSpPr>
        <a:xfrm>
          <a:off x="0" y="0"/>
          <a:ext cx="0" cy="0"/>
          <a:chOff x="0" y="0"/>
          <a:chExt cx="0" cy="0"/>
        </a:xfrm>
      </p:grpSpPr>
      <p:sp>
        <p:nvSpPr>
          <p:cNvPr id="497" name="Google Shape;497;p69"/>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498" name="Google Shape;498;p69"/>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99" name="Google Shape;499;p69"/>
          <p:cNvGrpSpPr/>
          <p:nvPr/>
        </p:nvGrpSpPr>
        <p:grpSpPr>
          <a:xfrm>
            <a:off x="0" y="0"/>
            <a:ext cx="9144000" cy="5143625"/>
            <a:chOff x="0" y="0"/>
            <a:chExt cx="9144000" cy="5143625"/>
          </a:xfrm>
        </p:grpSpPr>
        <p:grpSp>
          <p:nvGrpSpPr>
            <p:cNvPr id="500" name="Google Shape;500;p69"/>
            <p:cNvGrpSpPr/>
            <p:nvPr/>
          </p:nvGrpSpPr>
          <p:grpSpPr>
            <a:xfrm flipH="1">
              <a:off x="0" y="0"/>
              <a:ext cx="7465150" cy="5143625"/>
              <a:chOff x="1679000" y="0"/>
              <a:chExt cx="7465150" cy="5143625"/>
            </a:xfrm>
          </p:grpSpPr>
          <p:sp>
            <p:nvSpPr>
              <p:cNvPr id="501" name="Google Shape;501;p6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6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5" name="Shape 505"/>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6" name="Shape 506"/>
        <p:cNvGrpSpPr/>
        <p:nvPr/>
      </p:nvGrpSpPr>
      <p:grpSpPr>
        <a:xfrm>
          <a:off x="0" y="0"/>
          <a:ext cx="0" cy="0"/>
          <a:chOff x="0" y="0"/>
          <a:chExt cx="0" cy="0"/>
        </a:xfrm>
      </p:grpSpPr>
      <p:sp>
        <p:nvSpPr>
          <p:cNvPr id="507" name="Google Shape;507;p7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8" name="Google Shape;508;p71"/>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09" name="Google Shape;509;p71"/>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0" name="Google Shape;510;p71"/>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1" name="Google Shape;511;p71"/>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2" name="Google Shape;512;p71"/>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3" name="Google Shape;513;p71"/>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4" name="Google Shape;514;p71"/>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5" name="Google Shape;515;p71"/>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6" name="Google Shape;516;p71"/>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7" name="Google Shape;517;p71"/>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8" name="Google Shape;518;p71"/>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9" name="Google Shape;519;p71"/>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520" name="Google Shape;520;p71"/>
          <p:cNvGrpSpPr/>
          <p:nvPr/>
        </p:nvGrpSpPr>
        <p:grpSpPr>
          <a:xfrm>
            <a:off x="0" y="0"/>
            <a:ext cx="9144000" cy="5143600"/>
            <a:chOff x="0" y="0"/>
            <a:chExt cx="9144000" cy="5143600"/>
          </a:xfrm>
        </p:grpSpPr>
        <p:sp>
          <p:nvSpPr>
            <p:cNvPr id="521" name="Google Shape;521;p7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524" name="Shape 524"/>
        <p:cNvGrpSpPr/>
        <p:nvPr/>
      </p:nvGrpSpPr>
      <p:grpSpPr>
        <a:xfrm>
          <a:off x="0" y="0"/>
          <a:ext cx="0" cy="0"/>
          <a:chOff x="0" y="0"/>
          <a:chExt cx="0" cy="0"/>
        </a:xfrm>
      </p:grpSpPr>
      <p:sp>
        <p:nvSpPr>
          <p:cNvPr id="525" name="Google Shape;525;p7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26" name="Google Shape;526;p72"/>
          <p:cNvGrpSpPr/>
          <p:nvPr/>
        </p:nvGrpSpPr>
        <p:grpSpPr>
          <a:xfrm>
            <a:off x="0" y="0"/>
            <a:ext cx="9144000" cy="5143650"/>
            <a:chOff x="0" y="0"/>
            <a:chExt cx="9144000" cy="5143650"/>
          </a:xfrm>
        </p:grpSpPr>
        <p:sp>
          <p:nvSpPr>
            <p:cNvPr id="527" name="Google Shape;527;p7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530" name="Shape 530"/>
        <p:cNvGrpSpPr/>
        <p:nvPr/>
      </p:nvGrpSpPr>
      <p:grpSpPr>
        <a:xfrm>
          <a:off x="0" y="0"/>
          <a:ext cx="0" cy="0"/>
          <a:chOff x="0" y="0"/>
          <a:chExt cx="0" cy="0"/>
        </a:xfrm>
      </p:grpSpPr>
      <p:sp>
        <p:nvSpPr>
          <p:cNvPr id="531" name="Google Shape;531;p7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32" name="Google Shape;532;p73"/>
          <p:cNvGrpSpPr/>
          <p:nvPr/>
        </p:nvGrpSpPr>
        <p:grpSpPr>
          <a:xfrm flipH="1">
            <a:off x="0" y="-50"/>
            <a:ext cx="9144000" cy="5143600"/>
            <a:chOff x="0" y="0"/>
            <a:chExt cx="9144000" cy="5143600"/>
          </a:xfrm>
        </p:grpSpPr>
        <p:sp>
          <p:nvSpPr>
            <p:cNvPr id="533" name="Google Shape;533;p7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536" name="Shape 536"/>
        <p:cNvGrpSpPr/>
        <p:nvPr/>
      </p:nvGrpSpPr>
      <p:grpSpPr>
        <a:xfrm>
          <a:off x="0" y="0"/>
          <a:ext cx="0" cy="0"/>
          <a:chOff x="0" y="0"/>
          <a:chExt cx="0" cy="0"/>
        </a:xfrm>
      </p:grpSpPr>
      <p:sp>
        <p:nvSpPr>
          <p:cNvPr id="537" name="Google Shape;537;p74"/>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538" name="Google Shape;538;p74"/>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539" name="Google Shape;539;p74"/>
          <p:cNvGrpSpPr/>
          <p:nvPr/>
        </p:nvGrpSpPr>
        <p:grpSpPr>
          <a:xfrm flipH="1">
            <a:off x="0" y="0"/>
            <a:ext cx="9144000" cy="5143625"/>
            <a:chOff x="0" y="0"/>
            <a:chExt cx="9144000" cy="5143625"/>
          </a:xfrm>
        </p:grpSpPr>
        <p:sp>
          <p:nvSpPr>
            <p:cNvPr id="540" name="Google Shape;540;p7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543" name="Shape 543"/>
        <p:cNvGrpSpPr/>
        <p:nvPr/>
      </p:nvGrpSpPr>
      <p:grpSpPr>
        <a:xfrm>
          <a:off x="0" y="0"/>
          <a:ext cx="0" cy="0"/>
          <a:chOff x="0" y="0"/>
          <a:chExt cx="0" cy="0"/>
        </a:xfrm>
      </p:grpSpPr>
      <p:sp>
        <p:nvSpPr>
          <p:cNvPr id="544" name="Google Shape;544;p7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5" name="Google Shape;545;p75"/>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6" name="Google Shape;546;p75"/>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7" name="Google Shape;547;p75"/>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548" name="Google Shape;548;p75"/>
          <p:cNvGrpSpPr/>
          <p:nvPr/>
        </p:nvGrpSpPr>
        <p:grpSpPr>
          <a:xfrm flipH="1">
            <a:off x="-75" y="0"/>
            <a:ext cx="9144175" cy="5143625"/>
            <a:chOff x="0" y="0"/>
            <a:chExt cx="9144175" cy="5143625"/>
          </a:xfrm>
        </p:grpSpPr>
        <p:sp>
          <p:nvSpPr>
            <p:cNvPr id="549" name="Google Shape;549;p7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552" name="Shape 552"/>
        <p:cNvGrpSpPr/>
        <p:nvPr/>
      </p:nvGrpSpPr>
      <p:grpSpPr>
        <a:xfrm>
          <a:off x="0" y="0"/>
          <a:ext cx="0" cy="0"/>
          <a:chOff x="0" y="0"/>
          <a:chExt cx="0" cy="0"/>
        </a:xfrm>
      </p:grpSpPr>
      <p:sp>
        <p:nvSpPr>
          <p:cNvPr id="553" name="Google Shape;553;p7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4" name="Google Shape;554;p76"/>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76"/>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6" name="Google Shape;556;p76"/>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7" name="Google Shape;557;p76"/>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8" name="Google Shape;558;p76"/>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9" name="Google Shape;559;p76"/>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60" name="Google Shape;560;p76"/>
          <p:cNvGrpSpPr/>
          <p:nvPr/>
        </p:nvGrpSpPr>
        <p:grpSpPr>
          <a:xfrm>
            <a:off x="-50" y="0"/>
            <a:ext cx="9144050" cy="5143625"/>
            <a:chOff x="-50" y="0"/>
            <a:chExt cx="9144050" cy="5143625"/>
          </a:xfrm>
        </p:grpSpPr>
        <p:sp>
          <p:nvSpPr>
            <p:cNvPr id="561" name="Google Shape;561;p76"/>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6"/>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564" name="Shape 564"/>
        <p:cNvGrpSpPr/>
        <p:nvPr/>
      </p:nvGrpSpPr>
      <p:grpSpPr>
        <a:xfrm>
          <a:off x="0" y="0"/>
          <a:ext cx="0" cy="0"/>
          <a:chOff x="0" y="0"/>
          <a:chExt cx="0" cy="0"/>
        </a:xfrm>
      </p:grpSpPr>
      <p:sp>
        <p:nvSpPr>
          <p:cNvPr id="565" name="Google Shape;565;p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6" name="Google Shape;566;p77"/>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7" name="Google Shape;567;p77"/>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68" name="Google Shape;568;p77"/>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9" name="Google Shape;569;p77"/>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0" name="Google Shape;570;p77"/>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1" name="Google Shape;571;p77"/>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2" name="Google Shape;572;p77"/>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3" name="Google Shape;573;p77"/>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74" name="Google Shape;574;p77"/>
          <p:cNvGrpSpPr/>
          <p:nvPr/>
        </p:nvGrpSpPr>
        <p:grpSpPr>
          <a:xfrm>
            <a:off x="0" y="0"/>
            <a:ext cx="9144000" cy="5143650"/>
            <a:chOff x="0" y="0"/>
            <a:chExt cx="9144000" cy="5143650"/>
          </a:xfrm>
        </p:grpSpPr>
        <p:sp>
          <p:nvSpPr>
            <p:cNvPr id="575" name="Google Shape;575;p77"/>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7" name="Shape 577"/>
        <p:cNvGrpSpPr/>
        <p:nvPr/>
      </p:nvGrpSpPr>
      <p:grpSpPr>
        <a:xfrm>
          <a:off x="0" y="0"/>
          <a:ext cx="0" cy="0"/>
          <a:chOff x="0" y="0"/>
          <a:chExt cx="0" cy="0"/>
        </a:xfrm>
      </p:grpSpPr>
      <p:sp>
        <p:nvSpPr>
          <p:cNvPr id="578" name="Google Shape;578;p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9" name="Google Shape;579;p78"/>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0" name="Google Shape;580;p78"/>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1" name="Google Shape;581;p78"/>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2" name="Google Shape;582;p78"/>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3" name="Google Shape;583;p78"/>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4" name="Google Shape;584;p78"/>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5" name="Google Shape;585;p78"/>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6" name="Google Shape;586;p78"/>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7" name="Google Shape;587;p78"/>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8" name="Google Shape;588;p78"/>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9" name="Google Shape;589;p78"/>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90" name="Google Shape;590;p78"/>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91" name="Google Shape;591;p78"/>
          <p:cNvGrpSpPr/>
          <p:nvPr/>
        </p:nvGrpSpPr>
        <p:grpSpPr>
          <a:xfrm>
            <a:off x="0" y="0"/>
            <a:ext cx="9144100" cy="5143625"/>
            <a:chOff x="0" y="0"/>
            <a:chExt cx="9144100" cy="5143625"/>
          </a:xfrm>
        </p:grpSpPr>
        <p:sp>
          <p:nvSpPr>
            <p:cNvPr id="592" name="Google Shape;592;p7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95" name="Shape 595"/>
        <p:cNvGrpSpPr/>
        <p:nvPr/>
      </p:nvGrpSpPr>
      <p:grpSpPr>
        <a:xfrm>
          <a:off x="0" y="0"/>
          <a:ext cx="0" cy="0"/>
          <a:chOff x="0" y="0"/>
          <a:chExt cx="0" cy="0"/>
        </a:xfrm>
      </p:grpSpPr>
      <p:sp>
        <p:nvSpPr>
          <p:cNvPr id="596" name="Google Shape;596;p79"/>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597" name="Google Shape;597;p79"/>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598" name="Google Shape;598;p79"/>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599" name="Google Shape;599;p79"/>
          <p:cNvGrpSpPr/>
          <p:nvPr/>
        </p:nvGrpSpPr>
        <p:grpSpPr>
          <a:xfrm>
            <a:off x="3927875" y="0"/>
            <a:ext cx="5216100" cy="5143625"/>
            <a:chOff x="3927875" y="0"/>
            <a:chExt cx="5216100" cy="5143625"/>
          </a:xfrm>
        </p:grpSpPr>
        <p:sp>
          <p:nvSpPr>
            <p:cNvPr id="600" name="Google Shape;600;p79"/>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9"/>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9"/>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79"/>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604" name="Google Shape;604;p79"/>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5" name="Shape 605"/>
        <p:cNvGrpSpPr/>
        <p:nvPr/>
      </p:nvGrpSpPr>
      <p:grpSpPr>
        <a:xfrm>
          <a:off x="0" y="0"/>
          <a:ext cx="0" cy="0"/>
          <a:chOff x="0" y="0"/>
          <a:chExt cx="0" cy="0"/>
        </a:xfrm>
      </p:grpSpPr>
      <p:grpSp>
        <p:nvGrpSpPr>
          <p:cNvPr id="606" name="Google Shape;606;p80"/>
          <p:cNvGrpSpPr/>
          <p:nvPr/>
        </p:nvGrpSpPr>
        <p:grpSpPr>
          <a:xfrm>
            <a:off x="0" y="0"/>
            <a:ext cx="9144000" cy="5143600"/>
            <a:chOff x="0" y="0"/>
            <a:chExt cx="9144000" cy="5143600"/>
          </a:xfrm>
        </p:grpSpPr>
        <p:sp>
          <p:nvSpPr>
            <p:cNvPr id="607" name="Google Shape;607;p8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610" name="Shape 610"/>
        <p:cNvGrpSpPr/>
        <p:nvPr/>
      </p:nvGrpSpPr>
      <p:grpSpPr>
        <a:xfrm>
          <a:off x="0" y="0"/>
          <a:ext cx="0" cy="0"/>
          <a:chOff x="0" y="0"/>
          <a:chExt cx="0" cy="0"/>
        </a:xfrm>
      </p:grpSpPr>
      <p:grpSp>
        <p:nvGrpSpPr>
          <p:cNvPr id="611" name="Google Shape;611;p81"/>
          <p:cNvGrpSpPr/>
          <p:nvPr/>
        </p:nvGrpSpPr>
        <p:grpSpPr>
          <a:xfrm flipH="1">
            <a:off x="8430775" y="0"/>
            <a:ext cx="713100" cy="5143475"/>
            <a:chOff x="0" y="0"/>
            <a:chExt cx="713100" cy="5143475"/>
          </a:xfrm>
        </p:grpSpPr>
        <p:sp>
          <p:nvSpPr>
            <p:cNvPr id="612" name="Google Shape;612;p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7" name="Shape 617"/>
        <p:cNvGrpSpPr/>
        <p:nvPr/>
      </p:nvGrpSpPr>
      <p:grpSpPr>
        <a:xfrm>
          <a:off x="0" y="0"/>
          <a:ext cx="0" cy="0"/>
          <a:chOff x="0" y="0"/>
          <a:chExt cx="0" cy="0"/>
        </a:xfrm>
      </p:grpSpPr>
      <p:sp>
        <p:nvSpPr>
          <p:cNvPr id="618" name="Google Shape;618;p83"/>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619" name="Google Shape;619;p83"/>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620" name="Google Shape;620;p83"/>
          <p:cNvSpPr/>
          <p:nvPr>
            <p:ph idx="2" type="pic"/>
          </p:nvPr>
        </p:nvSpPr>
        <p:spPr>
          <a:xfrm>
            <a:off x="5212625" y="539500"/>
            <a:ext cx="3931500" cy="4604100"/>
          </a:xfrm>
          <a:prstGeom prst="rect">
            <a:avLst/>
          </a:prstGeom>
          <a:noFill/>
          <a:ln>
            <a:noFill/>
          </a:ln>
        </p:spPr>
      </p:sp>
      <p:grpSp>
        <p:nvGrpSpPr>
          <p:cNvPr id="621" name="Google Shape;621;p83"/>
          <p:cNvGrpSpPr/>
          <p:nvPr/>
        </p:nvGrpSpPr>
        <p:grpSpPr>
          <a:xfrm>
            <a:off x="0" y="0"/>
            <a:ext cx="5212500" cy="5143625"/>
            <a:chOff x="0" y="0"/>
            <a:chExt cx="5212500" cy="5143625"/>
          </a:xfrm>
        </p:grpSpPr>
        <p:sp>
          <p:nvSpPr>
            <p:cNvPr id="622" name="Google Shape;622;p8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3"/>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5" name="Shape 625"/>
        <p:cNvGrpSpPr/>
        <p:nvPr/>
      </p:nvGrpSpPr>
      <p:grpSpPr>
        <a:xfrm>
          <a:off x="0" y="0"/>
          <a:ext cx="0" cy="0"/>
          <a:chOff x="0" y="0"/>
          <a:chExt cx="0" cy="0"/>
        </a:xfrm>
      </p:grpSpPr>
      <p:sp>
        <p:nvSpPr>
          <p:cNvPr id="626" name="Google Shape;626;p84"/>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27" name="Google Shape;627;p84"/>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28" name="Google Shape;628;p84"/>
          <p:cNvSpPr/>
          <p:nvPr>
            <p:ph idx="3" type="pic"/>
          </p:nvPr>
        </p:nvSpPr>
        <p:spPr>
          <a:xfrm>
            <a:off x="5212625" y="535100"/>
            <a:ext cx="3931500" cy="4608600"/>
          </a:xfrm>
          <a:prstGeom prst="rect">
            <a:avLst/>
          </a:prstGeom>
          <a:noFill/>
          <a:ln>
            <a:noFill/>
          </a:ln>
        </p:spPr>
      </p:sp>
      <p:grpSp>
        <p:nvGrpSpPr>
          <p:cNvPr id="629" name="Google Shape;629;p84"/>
          <p:cNvGrpSpPr/>
          <p:nvPr/>
        </p:nvGrpSpPr>
        <p:grpSpPr>
          <a:xfrm>
            <a:off x="0" y="0"/>
            <a:ext cx="713100" cy="5143475"/>
            <a:chOff x="0" y="0"/>
            <a:chExt cx="713100" cy="5143475"/>
          </a:xfrm>
        </p:grpSpPr>
        <p:sp>
          <p:nvSpPr>
            <p:cNvPr id="630" name="Google Shape;630;p8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2" name="Shape 632"/>
        <p:cNvGrpSpPr/>
        <p:nvPr/>
      </p:nvGrpSpPr>
      <p:grpSpPr>
        <a:xfrm>
          <a:off x="0" y="0"/>
          <a:ext cx="0" cy="0"/>
          <a:chOff x="0" y="0"/>
          <a:chExt cx="0" cy="0"/>
        </a:xfrm>
      </p:grpSpPr>
      <p:sp>
        <p:nvSpPr>
          <p:cNvPr id="633" name="Google Shape;633;p8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5"/>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635" name="Google Shape;635;p85"/>
          <p:cNvGrpSpPr/>
          <p:nvPr/>
        </p:nvGrpSpPr>
        <p:grpSpPr>
          <a:xfrm flipH="1">
            <a:off x="0" y="0"/>
            <a:ext cx="9144125" cy="5143625"/>
            <a:chOff x="0" y="0"/>
            <a:chExt cx="9144125" cy="5143625"/>
          </a:xfrm>
        </p:grpSpPr>
        <p:sp>
          <p:nvSpPr>
            <p:cNvPr id="636" name="Google Shape;636;p8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9" name="Shape 639"/>
        <p:cNvGrpSpPr/>
        <p:nvPr/>
      </p:nvGrpSpPr>
      <p:grpSpPr>
        <a:xfrm>
          <a:off x="0" y="0"/>
          <a:ext cx="0" cy="0"/>
          <a:chOff x="0" y="0"/>
          <a:chExt cx="0" cy="0"/>
        </a:xfrm>
      </p:grpSpPr>
      <p:sp>
        <p:nvSpPr>
          <p:cNvPr id="640" name="Google Shape;640;p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1" name="Google Shape;641;p86"/>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2" name="Google Shape;642;p86"/>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43" name="Google Shape;643;p86"/>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4" name="Google Shape;644;p86"/>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645" name="Google Shape;645;p86"/>
          <p:cNvGrpSpPr/>
          <p:nvPr/>
        </p:nvGrpSpPr>
        <p:grpSpPr>
          <a:xfrm>
            <a:off x="0" y="0"/>
            <a:ext cx="9144000" cy="5143625"/>
            <a:chOff x="0" y="0"/>
            <a:chExt cx="9144000" cy="5143625"/>
          </a:xfrm>
        </p:grpSpPr>
        <p:sp>
          <p:nvSpPr>
            <p:cNvPr id="646" name="Google Shape;646;p86"/>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6"/>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6"/>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9" name="Shape 649"/>
        <p:cNvGrpSpPr/>
        <p:nvPr/>
      </p:nvGrpSpPr>
      <p:grpSpPr>
        <a:xfrm>
          <a:off x="0" y="0"/>
          <a:ext cx="0" cy="0"/>
          <a:chOff x="0" y="0"/>
          <a:chExt cx="0" cy="0"/>
        </a:xfrm>
      </p:grpSpPr>
      <p:sp>
        <p:nvSpPr>
          <p:cNvPr id="650" name="Google Shape;650;p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51" name="Google Shape;651;p87"/>
          <p:cNvGrpSpPr/>
          <p:nvPr/>
        </p:nvGrpSpPr>
        <p:grpSpPr>
          <a:xfrm>
            <a:off x="0" y="0"/>
            <a:ext cx="9144125" cy="5143625"/>
            <a:chOff x="0" y="0"/>
            <a:chExt cx="9144125" cy="5143625"/>
          </a:xfrm>
        </p:grpSpPr>
        <p:sp>
          <p:nvSpPr>
            <p:cNvPr id="652" name="Google Shape;652;p8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5" name="Shape 655"/>
        <p:cNvGrpSpPr/>
        <p:nvPr/>
      </p:nvGrpSpPr>
      <p:grpSpPr>
        <a:xfrm>
          <a:off x="0" y="0"/>
          <a:ext cx="0" cy="0"/>
          <a:chOff x="0" y="0"/>
          <a:chExt cx="0" cy="0"/>
        </a:xfrm>
      </p:grpSpPr>
      <p:sp>
        <p:nvSpPr>
          <p:cNvPr id="656" name="Google Shape;656;p88"/>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657" name="Google Shape;657;p88"/>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8" name="Google Shape;658;p88"/>
          <p:cNvSpPr/>
          <p:nvPr>
            <p:ph idx="2" type="pic"/>
          </p:nvPr>
        </p:nvSpPr>
        <p:spPr>
          <a:xfrm>
            <a:off x="0" y="539500"/>
            <a:ext cx="3931500" cy="4604100"/>
          </a:xfrm>
          <a:prstGeom prst="rect">
            <a:avLst/>
          </a:prstGeom>
          <a:noFill/>
          <a:ln>
            <a:noFill/>
          </a:ln>
        </p:spPr>
      </p:sp>
      <p:grpSp>
        <p:nvGrpSpPr>
          <p:cNvPr id="659" name="Google Shape;659;p88"/>
          <p:cNvGrpSpPr/>
          <p:nvPr/>
        </p:nvGrpSpPr>
        <p:grpSpPr>
          <a:xfrm>
            <a:off x="3931500" y="0"/>
            <a:ext cx="5212650" cy="5143625"/>
            <a:chOff x="3931500" y="0"/>
            <a:chExt cx="5212650" cy="5143625"/>
          </a:xfrm>
        </p:grpSpPr>
        <p:sp>
          <p:nvSpPr>
            <p:cNvPr id="660" name="Google Shape;660;p88"/>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8"/>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3" name="Shape 663"/>
        <p:cNvGrpSpPr/>
        <p:nvPr/>
      </p:nvGrpSpPr>
      <p:grpSpPr>
        <a:xfrm>
          <a:off x="0" y="0"/>
          <a:ext cx="0" cy="0"/>
          <a:chOff x="0" y="0"/>
          <a:chExt cx="0" cy="0"/>
        </a:xfrm>
      </p:grpSpPr>
      <p:sp>
        <p:nvSpPr>
          <p:cNvPr id="664" name="Google Shape;664;p89"/>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665" name="Google Shape;665;p89"/>
          <p:cNvGrpSpPr/>
          <p:nvPr/>
        </p:nvGrpSpPr>
        <p:grpSpPr>
          <a:xfrm>
            <a:off x="0" y="0"/>
            <a:ext cx="9144000" cy="5143475"/>
            <a:chOff x="0" y="0"/>
            <a:chExt cx="9144000" cy="5143475"/>
          </a:xfrm>
        </p:grpSpPr>
        <p:grpSp>
          <p:nvGrpSpPr>
            <p:cNvPr id="666" name="Google Shape;666;p89"/>
            <p:cNvGrpSpPr/>
            <p:nvPr/>
          </p:nvGrpSpPr>
          <p:grpSpPr>
            <a:xfrm flipH="1" rot="10800000">
              <a:off x="0" y="0"/>
              <a:ext cx="713100" cy="5143475"/>
              <a:chOff x="0" y="0"/>
              <a:chExt cx="713100" cy="5143475"/>
            </a:xfrm>
          </p:grpSpPr>
          <p:sp>
            <p:nvSpPr>
              <p:cNvPr id="667" name="Google Shape;667;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89"/>
            <p:cNvGrpSpPr/>
            <p:nvPr/>
          </p:nvGrpSpPr>
          <p:grpSpPr>
            <a:xfrm flipH="1">
              <a:off x="8430900" y="0"/>
              <a:ext cx="713100" cy="5143475"/>
              <a:chOff x="0" y="0"/>
              <a:chExt cx="713100" cy="5143475"/>
            </a:xfrm>
          </p:grpSpPr>
          <p:sp>
            <p:nvSpPr>
              <p:cNvPr id="670" name="Google Shape;670;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2" name="Shape 672"/>
        <p:cNvGrpSpPr/>
        <p:nvPr/>
      </p:nvGrpSpPr>
      <p:grpSpPr>
        <a:xfrm>
          <a:off x="0" y="0"/>
          <a:ext cx="0" cy="0"/>
          <a:chOff x="0" y="0"/>
          <a:chExt cx="0" cy="0"/>
        </a:xfrm>
      </p:grpSpPr>
      <p:sp>
        <p:nvSpPr>
          <p:cNvPr id="673" name="Google Shape;673;p90"/>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74" name="Google Shape;674;p90"/>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75" name="Google Shape;675;p90"/>
          <p:cNvGrpSpPr/>
          <p:nvPr/>
        </p:nvGrpSpPr>
        <p:grpSpPr>
          <a:xfrm flipH="1">
            <a:off x="0" y="0"/>
            <a:ext cx="9144000" cy="5143625"/>
            <a:chOff x="0" y="0"/>
            <a:chExt cx="9144000" cy="5143625"/>
          </a:xfrm>
        </p:grpSpPr>
        <p:grpSp>
          <p:nvGrpSpPr>
            <p:cNvPr id="676" name="Google Shape;676;p90"/>
            <p:cNvGrpSpPr/>
            <p:nvPr/>
          </p:nvGrpSpPr>
          <p:grpSpPr>
            <a:xfrm flipH="1">
              <a:off x="0" y="0"/>
              <a:ext cx="7465150" cy="5143625"/>
              <a:chOff x="1679000" y="0"/>
              <a:chExt cx="7465150" cy="5143625"/>
            </a:xfrm>
          </p:grpSpPr>
          <p:sp>
            <p:nvSpPr>
              <p:cNvPr id="677" name="Google Shape;677;p9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9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1" name="Shape 681"/>
        <p:cNvGrpSpPr/>
        <p:nvPr/>
      </p:nvGrpSpPr>
      <p:grpSpPr>
        <a:xfrm>
          <a:off x="0" y="0"/>
          <a:ext cx="0" cy="0"/>
          <a:chOff x="0" y="0"/>
          <a:chExt cx="0" cy="0"/>
        </a:xfrm>
      </p:grpSpPr>
      <p:sp>
        <p:nvSpPr>
          <p:cNvPr id="682" name="Google Shape;682;p91"/>
          <p:cNvSpPr/>
          <p:nvPr>
            <p:ph idx="2" type="pic"/>
          </p:nvPr>
        </p:nvSpPr>
        <p:spPr>
          <a:xfrm>
            <a:off x="-100" y="0"/>
            <a:ext cx="9144000" cy="5143500"/>
          </a:xfrm>
          <a:prstGeom prst="rect">
            <a:avLst/>
          </a:prstGeom>
          <a:noFill/>
          <a:ln>
            <a:noFill/>
          </a:ln>
        </p:spPr>
      </p:sp>
      <p:sp>
        <p:nvSpPr>
          <p:cNvPr id="683" name="Google Shape;683;p91"/>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4" name="Shape 684"/>
        <p:cNvGrpSpPr/>
        <p:nvPr/>
      </p:nvGrpSpPr>
      <p:grpSpPr>
        <a:xfrm>
          <a:off x="0" y="0"/>
          <a:ext cx="0" cy="0"/>
          <a:chOff x="0" y="0"/>
          <a:chExt cx="0" cy="0"/>
        </a:xfrm>
      </p:grpSpPr>
      <p:sp>
        <p:nvSpPr>
          <p:cNvPr id="685" name="Google Shape;685;p92"/>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686" name="Google Shape;686;p92"/>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87" name="Google Shape;687;p92"/>
          <p:cNvGrpSpPr/>
          <p:nvPr/>
        </p:nvGrpSpPr>
        <p:grpSpPr>
          <a:xfrm>
            <a:off x="0" y="0"/>
            <a:ext cx="9144000" cy="5143625"/>
            <a:chOff x="0" y="0"/>
            <a:chExt cx="9144000" cy="5143625"/>
          </a:xfrm>
        </p:grpSpPr>
        <p:grpSp>
          <p:nvGrpSpPr>
            <p:cNvPr id="688" name="Google Shape;688;p92"/>
            <p:cNvGrpSpPr/>
            <p:nvPr/>
          </p:nvGrpSpPr>
          <p:grpSpPr>
            <a:xfrm flipH="1">
              <a:off x="0" y="0"/>
              <a:ext cx="7465150" cy="5143625"/>
              <a:chOff x="1679000" y="0"/>
              <a:chExt cx="7465150" cy="5143625"/>
            </a:xfrm>
          </p:grpSpPr>
          <p:sp>
            <p:nvSpPr>
              <p:cNvPr id="689" name="Google Shape;689;p9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9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4" name="Shape 694"/>
        <p:cNvGrpSpPr/>
        <p:nvPr/>
      </p:nvGrpSpPr>
      <p:grpSpPr>
        <a:xfrm>
          <a:off x="0" y="0"/>
          <a:ext cx="0" cy="0"/>
          <a:chOff x="0" y="0"/>
          <a:chExt cx="0" cy="0"/>
        </a:xfrm>
      </p:grpSpPr>
      <p:sp>
        <p:nvSpPr>
          <p:cNvPr id="695" name="Google Shape;695;p9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6" name="Google Shape;696;p94"/>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7" name="Google Shape;697;p94"/>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698" name="Google Shape;698;p94"/>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9" name="Google Shape;699;p94"/>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0" name="Google Shape;700;p94"/>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1" name="Google Shape;701;p94"/>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2" name="Google Shape;702;p94"/>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3" name="Google Shape;703;p94"/>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4" name="Google Shape;704;p94"/>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5" name="Google Shape;705;p94"/>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6" name="Google Shape;706;p94"/>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7" name="Google Shape;707;p94"/>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708" name="Google Shape;708;p94"/>
          <p:cNvGrpSpPr/>
          <p:nvPr/>
        </p:nvGrpSpPr>
        <p:grpSpPr>
          <a:xfrm>
            <a:off x="0" y="0"/>
            <a:ext cx="9144000" cy="5143600"/>
            <a:chOff x="0" y="0"/>
            <a:chExt cx="9144000" cy="5143600"/>
          </a:xfrm>
        </p:grpSpPr>
        <p:sp>
          <p:nvSpPr>
            <p:cNvPr id="709" name="Google Shape;709;p9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712" name="Shape 712"/>
        <p:cNvGrpSpPr/>
        <p:nvPr/>
      </p:nvGrpSpPr>
      <p:grpSpPr>
        <a:xfrm>
          <a:off x="0" y="0"/>
          <a:ext cx="0" cy="0"/>
          <a:chOff x="0" y="0"/>
          <a:chExt cx="0" cy="0"/>
        </a:xfrm>
      </p:grpSpPr>
      <p:sp>
        <p:nvSpPr>
          <p:cNvPr id="713" name="Google Shape;713;p9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14" name="Google Shape;714;p95"/>
          <p:cNvGrpSpPr/>
          <p:nvPr/>
        </p:nvGrpSpPr>
        <p:grpSpPr>
          <a:xfrm>
            <a:off x="0" y="0"/>
            <a:ext cx="9144000" cy="5143650"/>
            <a:chOff x="0" y="0"/>
            <a:chExt cx="9144000" cy="5143650"/>
          </a:xfrm>
        </p:grpSpPr>
        <p:sp>
          <p:nvSpPr>
            <p:cNvPr id="715" name="Google Shape;715;p9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5"/>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718" name="Shape 718"/>
        <p:cNvGrpSpPr/>
        <p:nvPr/>
      </p:nvGrpSpPr>
      <p:grpSpPr>
        <a:xfrm>
          <a:off x="0" y="0"/>
          <a:ext cx="0" cy="0"/>
          <a:chOff x="0" y="0"/>
          <a:chExt cx="0" cy="0"/>
        </a:xfrm>
      </p:grpSpPr>
      <p:sp>
        <p:nvSpPr>
          <p:cNvPr id="719" name="Google Shape;719;p9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20" name="Google Shape;720;p96"/>
          <p:cNvGrpSpPr/>
          <p:nvPr/>
        </p:nvGrpSpPr>
        <p:grpSpPr>
          <a:xfrm flipH="1">
            <a:off x="0" y="-50"/>
            <a:ext cx="9144000" cy="5143600"/>
            <a:chOff x="0" y="0"/>
            <a:chExt cx="9144000" cy="5143600"/>
          </a:xfrm>
        </p:grpSpPr>
        <p:sp>
          <p:nvSpPr>
            <p:cNvPr id="721" name="Google Shape;721;p9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6"/>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724" name="Shape 724"/>
        <p:cNvGrpSpPr/>
        <p:nvPr/>
      </p:nvGrpSpPr>
      <p:grpSpPr>
        <a:xfrm>
          <a:off x="0" y="0"/>
          <a:ext cx="0" cy="0"/>
          <a:chOff x="0" y="0"/>
          <a:chExt cx="0" cy="0"/>
        </a:xfrm>
      </p:grpSpPr>
      <p:sp>
        <p:nvSpPr>
          <p:cNvPr id="725" name="Google Shape;725;p97"/>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726" name="Google Shape;726;p97"/>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727" name="Google Shape;727;p97"/>
          <p:cNvGrpSpPr/>
          <p:nvPr/>
        </p:nvGrpSpPr>
        <p:grpSpPr>
          <a:xfrm flipH="1">
            <a:off x="0" y="0"/>
            <a:ext cx="9144000" cy="5143625"/>
            <a:chOff x="0" y="0"/>
            <a:chExt cx="9144000" cy="5143625"/>
          </a:xfrm>
        </p:grpSpPr>
        <p:sp>
          <p:nvSpPr>
            <p:cNvPr id="728" name="Google Shape;728;p9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7"/>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31" name="Shape 731"/>
        <p:cNvGrpSpPr/>
        <p:nvPr/>
      </p:nvGrpSpPr>
      <p:grpSpPr>
        <a:xfrm>
          <a:off x="0" y="0"/>
          <a:ext cx="0" cy="0"/>
          <a:chOff x="0" y="0"/>
          <a:chExt cx="0" cy="0"/>
        </a:xfrm>
      </p:grpSpPr>
      <p:sp>
        <p:nvSpPr>
          <p:cNvPr id="732" name="Google Shape;732;p9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98"/>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4" name="Google Shape;734;p98"/>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5" name="Google Shape;735;p98"/>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736" name="Google Shape;736;p98"/>
          <p:cNvGrpSpPr/>
          <p:nvPr/>
        </p:nvGrpSpPr>
        <p:grpSpPr>
          <a:xfrm flipH="1">
            <a:off x="-75" y="0"/>
            <a:ext cx="9144175" cy="5143625"/>
            <a:chOff x="0" y="0"/>
            <a:chExt cx="9144175" cy="5143625"/>
          </a:xfrm>
        </p:grpSpPr>
        <p:sp>
          <p:nvSpPr>
            <p:cNvPr id="737" name="Google Shape;737;p9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8"/>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40" name="Shape 740"/>
        <p:cNvGrpSpPr/>
        <p:nvPr/>
      </p:nvGrpSpPr>
      <p:grpSpPr>
        <a:xfrm>
          <a:off x="0" y="0"/>
          <a:ext cx="0" cy="0"/>
          <a:chOff x="0" y="0"/>
          <a:chExt cx="0" cy="0"/>
        </a:xfrm>
      </p:grpSpPr>
      <p:sp>
        <p:nvSpPr>
          <p:cNvPr id="741" name="Google Shape;741;p9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2" name="Google Shape;742;p99"/>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3" name="Google Shape;743;p99"/>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4" name="Google Shape;744;p99"/>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5" name="Google Shape;745;p99"/>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6" name="Google Shape;746;p99"/>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7" name="Google Shape;747;p99"/>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48" name="Google Shape;748;p99"/>
          <p:cNvGrpSpPr/>
          <p:nvPr/>
        </p:nvGrpSpPr>
        <p:grpSpPr>
          <a:xfrm>
            <a:off x="-50" y="0"/>
            <a:ext cx="9144050" cy="5143625"/>
            <a:chOff x="-50" y="0"/>
            <a:chExt cx="9144050" cy="5143625"/>
          </a:xfrm>
        </p:grpSpPr>
        <p:sp>
          <p:nvSpPr>
            <p:cNvPr id="749" name="Google Shape;749;p99"/>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9"/>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752" name="Shape 752"/>
        <p:cNvGrpSpPr/>
        <p:nvPr/>
      </p:nvGrpSpPr>
      <p:grpSpPr>
        <a:xfrm>
          <a:off x="0" y="0"/>
          <a:ext cx="0" cy="0"/>
          <a:chOff x="0" y="0"/>
          <a:chExt cx="0" cy="0"/>
        </a:xfrm>
      </p:grpSpPr>
      <p:sp>
        <p:nvSpPr>
          <p:cNvPr id="753" name="Google Shape;753;p1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4" name="Google Shape;754;p100"/>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5" name="Google Shape;755;p100"/>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6" name="Google Shape;756;p100"/>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7" name="Google Shape;757;p100"/>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8" name="Google Shape;758;p100"/>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9" name="Google Shape;759;p100"/>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0" name="Google Shape;760;p100"/>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1" name="Google Shape;761;p100"/>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62" name="Google Shape;762;p100"/>
          <p:cNvGrpSpPr/>
          <p:nvPr/>
        </p:nvGrpSpPr>
        <p:grpSpPr>
          <a:xfrm>
            <a:off x="0" y="0"/>
            <a:ext cx="9144000" cy="5143650"/>
            <a:chOff x="0" y="0"/>
            <a:chExt cx="9144000" cy="5143650"/>
          </a:xfrm>
        </p:grpSpPr>
        <p:sp>
          <p:nvSpPr>
            <p:cNvPr id="763" name="Google Shape;763;p100"/>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65" name="Shape 765"/>
        <p:cNvGrpSpPr/>
        <p:nvPr/>
      </p:nvGrpSpPr>
      <p:grpSpPr>
        <a:xfrm>
          <a:off x="0" y="0"/>
          <a:ext cx="0" cy="0"/>
          <a:chOff x="0" y="0"/>
          <a:chExt cx="0" cy="0"/>
        </a:xfrm>
      </p:grpSpPr>
      <p:sp>
        <p:nvSpPr>
          <p:cNvPr id="766" name="Google Shape;766;p1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7" name="Google Shape;767;p101"/>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8" name="Google Shape;768;p101"/>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9" name="Google Shape;769;p101"/>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0" name="Google Shape;770;p101"/>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1" name="Google Shape;771;p101"/>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2" name="Google Shape;772;p101"/>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3" name="Google Shape;773;p101"/>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4" name="Google Shape;774;p101"/>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5" name="Google Shape;775;p101"/>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6" name="Google Shape;776;p101"/>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7" name="Google Shape;777;p101"/>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8" name="Google Shape;778;p101"/>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79" name="Google Shape;779;p101"/>
          <p:cNvGrpSpPr/>
          <p:nvPr/>
        </p:nvGrpSpPr>
        <p:grpSpPr>
          <a:xfrm>
            <a:off x="0" y="0"/>
            <a:ext cx="9144100" cy="5143625"/>
            <a:chOff x="0" y="0"/>
            <a:chExt cx="9144100" cy="5143625"/>
          </a:xfrm>
        </p:grpSpPr>
        <p:sp>
          <p:nvSpPr>
            <p:cNvPr id="780" name="Google Shape;780;p10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1"/>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783" name="Shape 783"/>
        <p:cNvGrpSpPr/>
        <p:nvPr/>
      </p:nvGrpSpPr>
      <p:grpSpPr>
        <a:xfrm>
          <a:off x="0" y="0"/>
          <a:ext cx="0" cy="0"/>
          <a:chOff x="0" y="0"/>
          <a:chExt cx="0" cy="0"/>
        </a:xfrm>
      </p:grpSpPr>
      <p:sp>
        <p:nvSpPr>
          <p:cNvPr id="784" name="Google Shape;784;p102"/>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785" name="Google Shape;785;p102"/>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786" name="Google Shape;786;p102"/>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787" name="Google Shape;787;p102"/>
          <p:cNvGrpSpPr/>
          <p:nvPr/>
        </p:nvGrpSpPr>
        <p:grpSpPr>
          <a:xfrm>
            <a:off x="3927875" y="0"/>
            <a:ext cx="5216100" cy="5143625"/>
            <a:chOff x="3927875" y="0"/>
            <a:chExt cx="5216100" cy="5143625"/>
          </a:xfrm>
        </p:grpSpPr>
        <p:sp>
          <p:nvSpPr>
            <p:cNvPr id="788" name="Google Shape;788;p102"/>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2"/>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2"/>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102"/>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792" name="Google Shape;792;p102"/>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3" name="Shape 793"/>
        <p:cNvGrpSpPr/>
        <p:nvPr/>
      </p:nvGrpSpPr>
      <p:grpSpPr>
        <a:xfrm>
          <a:off x="0" y="0"/>
          <a:ext cx="0" cy="0"/>
          <a:chOff x="0" y="0"/>
          <a:chExt cx="0" cy="0"/>
        </a:xfrm>
      </p:grpSpPr>
      <p:grpSp>
        <p:nvGrpSpPr>
          <p:cNvPr id="794" name="Google Shape;794;p103"/>
          <p:cNvGrpSpPr/>
          <p:nvPr/>
        </p:nvGrpSpPr>
        <p:grpSpPr>
          <a:xfrm>
            <a:off x="0" y="0"/>
            <a:ext cx="9144000" cy="5143600"/>
            <a:chOff x="0" y="0"/>
            <a:chExt cx="9144000" cy="5143600"/>
          </a:xfrm>
        </p:grpSpPr>
        <p:sp>
          <p:nvSpPr>
            <p:cNvPr id="795" name="Google Shape;795;p10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0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798" name="Shape 798"/>
        <p:cNvGrpSpPr/>
        <p:nvPr/>
      </p:nvGrpSpPr>
      <p:grpSpPr>
        <a:xfrm>
          <a:off x="0" y="0"/>
          <a:ext cx="0" cy="0"/>
          <a:chOff x="0" y="0"/>
          <a:chExt cx="0" cy="0"/>
        </a:xfrm>
      </p:grpSpPr>
      <p:grpSp>
        <p:nvGrpSpPr>
          <p:cNvPr id="799" name="Google Shape;799;p104"/>
          <p:cNvGrpSpPr/>
          <p:nvPr/>
        </p:nvGrpSpPr>
        <p:grpSpPr>
          <a:xfrm flipH="1">
            <a:off x="8430775" y="0"/>
            <a:ext cx="713100" cy="5143475"/>
            <a:chOff x="0" y="0"/>
            <a:chExt cx="713100" cy="5143475"/>
          </a:xfrm>
        </p:grpSpPr>
        <p:sp>
          <p:nvSpPr>
            <p:cNvPr id="800" name="Google Shape;800;p1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11" Type="http://schemas.openxmlformats.org/officeDocument/2006/relationships/slideLayout" Target="../slideLayouts/slideLayout198.xml"/><Relationship Id="rId22" Type="http://schemas.openxmlformats.org/officeDocument/2006/relationships/slideLayout" Target="../slideLayouts/slideLayout209.xml"/><Relationship Id="rId10" Type="http://schemas.openxmlformats.org/officeDocument/2006/relationships/slideLayout" Target="../slideLayouts/slideLayout197.xml"/><Relationship Id="rId21" Type="http://schemas.openxmlformats.org/officeDocument/2006/relationships/slideLayout" Target="../slideLayouts/slideLayout208.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23" Type="http://schemas.openxmlformats.org/officeDocument/2006/relationships/theme" Target="../theme/theme4.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5" Type="http://schemas.openxmlformats.org/officeDocument/2006/relationships/slideLayout" Target="../slideLayouts/slideLayout192.xml"/><Relationship Id="rId19" Type="http://schemas.openxmlformats.org/officeDocument/2006/relationships/slideLayout" Target="../slideLayouts/slideLayout206.xml"/><Relationship Id="rId6" Type="http://schemas.openxmlformats.org/officeDocument/2006/relationships/slideLayout" Target="../slideLayouts/slideLayout193.xml"/><Relationship Id="rId18" Type="http://schemas.openxmlformats.org/officeDocument/2006/relationships/slideLayout" Target="../slideLayouts/slideLayout205.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9.xml"/><Relationship Id="rId11" Type="http://schemas.openxmlformats.org/officeDocument/2006/relationships/slideLayout" Target="../slideLayouts/slideLayout220.xml"/><Relationship Id="rId22" Type="http://schemas.openxmlformats.org/officeDocument/2006/relationships/slideLayout" Target="../slideLayouts/slideLayout231.xml"/><Relationship Id="rId10" Type="http://schemas.openxmlformats.org/officeDocument/2006/relationships/slideLayout" Target="../slideLayouts/slideLayout219.xml"/><Relationship Id="rId21" Type="http://schemas.openxmlformats.org/officeDocument/2006/relationships/slideLayout" Target="../slideLayouts/slideLayout230.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23" Type="http://schemas.openxmlformats.org/officeDocument/2006/relationships/theme" Target="../theme/theme14.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5" Type="http://schemas.openxmlformats.org/officeDocument/2006/relationships/slideLayout" Target="../slideLayouts/slideLayout214.xml"/><Relationship Id="rId19" Type="http://schemas.openxmlformats.org/officeDocument/2006/relationships/slideLayout" Target="../slideLayouts/slideLayout228.xml"/><Relationship Id="rId6" Type="http://schemas.openxmlformats.org/officeDocument/2006/relationships/slideLayout" Target="../slideLayouts/slideLayout215.xml"/><Relationship Id="rId18" Type="http://schemas.openxmlformats.org/officeDocument/2006/relationships/slideLayout" Target="../slideLayouts/slideLayout227.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2" Type="http://schemas.openxmlformats.org/officeDocument/2006/relationships/theme" Target="../theme/theme6.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262.xml"/><Relationship Id="rId11" Type="http://schemas.openxmlformats.org/officeDocument/2006/relationships/slideLayout" Target="../slideLayouts/slideLayout253.xml"/><Relationship Id="rId22" Type="http://schemas.openxmlformats.org/officeDocument/2006/relationships/slideLayout" Target="../slideLayouts/slideLayout264.xml"/><Relationship Id="rId10" Type="http://schemas.openxmlformats.org/officeDocument/2006/relationships/slideLayout" Target="../slideLayouts/slideLayout252.xml"/><Relationship Id="rId21" Type="http://schemas.openxmlformats.org/officeDocument/2006/relationships/slideLayout" Target="../slideLayouts/slideLayout263.xml"/><Relationship Id="rId13" Type="http://schemas.openxmlformats.org/officeDocument/2006/relationships/slideLayout" Target="../slideLayouts/slideLayout255.xml"/><Relationship Id="rId12" Type="http://schemas.openxmlformats.org/officeDocument/2006/relationships/slideLayout" Target="../slideLayouts/slideLayout254.xml"/><Relationship Id="rId23" Type="http://schemas.openxmlformats.org/officeDocument/2006/relationships/theme" Target="../theme/theme12.xml"/><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5" Type="http://schemas.openxmlformats.org/officeDocument/2006/relationships/slideLayout" Target="../slideLayouts/slideLayout257.xml"/><Relationship Id="rId14" Type="http://schemas.openxmlformats.org/officeDocument/2006/relationships/slideLayout" Target="../slideLayouts/slideLayout256.xml"/><Relationship Id="rId17" Type="http://schemas.openxmlformats.org/officeDocument/2006/relationships/slideLayout" Target="../slideLayouts/slideLayout259.xml"/><Relationship Id="rId16" Type="http://schemas.openxmlformats.org/officeDocument/2006/relationships/slideLayout" Target="../slideLayouts/slideLayout258.xml"/><Relationship Id="rId5" Type="http://schemas.openxmlformats.org/officeDocument/2006/relationships/slideLayout" Target="../slideLayouts/slideLayout247.xml"/><Relationship Id="rId19" Type="http://schemas.openxmlformats.org/officeDocument/2006/relationships/slideLayout" Target="../slideLayouts/slideLayout261.xml"/><Relationship Id="rId6" Type="http://schemas.openxmlformats.org/officeDocument/2006/relationships/slideLayout" Target="../slideLayouts/slideLayout248.xml"/><Relationship Id="rId18" Type="http://schemas.openxmlformats.org/officeDocument/2006/relationships/slideLayout" Target="../slideLayouts/slideLayout260.xml"/><Relationship Id="rId7" Type="http://schemas.openxmlformats.org/officeDocument/2006/relationships/slideLayout" Target="../slideLayouts/slideLayout249.xml"/><Relationship Id="rId8" Type="http://schemas.openxmlformats.org/officeDocument/2006/relationships/slideLayout" Target="../slideLayouts/slideLayout25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8.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slideLayout" Target="../slideLayouts/slideLayout77.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23" Type="http://schemas.openxmlformats.org/officeDocument/2006/relationships/theme" Target="../theme/theme1.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9.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3.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1.xml"/><Relationship Id="rId11" Type="http://schemas.openxmlformats.org/officeDocument/2006/relationships/slideLayout" Target="../slideLayouts/slideLayout132.xml"/><Relationship Id="rId22" Type="http://schemas.openxmlformats.org/officeDocument/2006/relationships/slideLayout" Target="../slideLayouts/slideLayout143.xml"/><Relationship Id="rId10" Type="http://schemas.openxmlformats.org/officeDocument/2006/relationships/slideLayout" Target="../slideLayouts/slideLayout131.xml"/><Relationship Id="rId21" Type="http://schemas.openxmlformats.org/officeDocument/2006/relationships/slideLayout" Target="../slideLayouts/slideLayout142.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23" Type="http://schemas.openxmlformats.org/officeDocument/2006/relationships/theme" Target="../theme/theme13.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5" Type="http://schemas.openxmlformats.org/officeDocument/2006/relationships/slideLayout" Target="../slideLayouts/slideLayout126.xml"/><Relationship Id="rId19" Type="http://schemas.openxmlformats.org/officeDocument/2006/relationships/slideLayout" Target="../slideLayouts/slideLayout140.xml"/><Relationship Id="rId6" Type="http://schemas.openxmlformats.org/officeDocument/2006/relationships/slideLayout" Target="../slideLayouts/slideLayout127.xml"/><Relationship Id="rId18" Type="http://schemas.openxmlformats.org/officeDocument/2006/relationships/slideLayout" Target="../slideLayouts/slideLayout139.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11" Type="http://schemas.openxmlformats.org/officeDocument/2006/relationships/slideLayout" Target="../slideLayouts/slideLayout154.xml"/><Relationship Id="rId22" Type="http://schemas.openxmlformats.org/officeDocument/2006/relationships/slideLayout" Target="../slideLayouts/slideLayout165.xml"/><Relationship Id="rId10" Type="http://schemas.openxmlformats.org/officeDocument/2006/relationships/slideLayout" Target="../slideLayouts/slideLayout153.xml"/><Relationship Id="rId21" Type="http://schemas.openxmlformats.org/officeDocument/2006/relationships/slideLayout" Target="../slideLayouts/slideLayout164.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23" Type="http://schemas.openxmlformats.org/officeDocument/2006/relationships/theme" Target="../theme/theme7.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5" Type="http://schemas.openxmlformats.org/officeDocument/2006/relationships/slideLayout" Target="../slideLayouts/slideLayout148.xml"/><Relationship Id="rId19" Type="http://schemas.openxmlformats.org/officeDocument/2006/relationships/slideLayout" Target="../slideLayouts/slideLayout162.xml"/><Relationship Id="rId6" Type="http://schemas.openxmlformats.org/officeDocument/2006/relationships/slideLayout" Target="../slideLayouts/slideLayout149.xml"/><Relationship Id="rId18" Type="http://schemas.openxmlformats.org/officeDocument/2006/relationships/slideLayout" Target="../slideLayouts/slideLayout161.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22" Type="http://schemas.openxmlformats.org/officeDocument/2006/relationships/slideLayout" Target="../slideLayouts/slideLayout187.xml"/><Relationship Id="rId10" Type="http://schemas.openxmlformats.org/officeDocument/2006/relationships/slideLayout" Target="../slideLayouts/slideLayout175.xml"/><Relationship Id="rId21" Type="http://schemas.openxmlformats.org/officeDocument/2006/relationships/slideLayout" Target="../slideLayouts/slideLayout186.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23"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4" name="Shape 1554"/>
        <p:cNvGrpSpPr/>
        <p:nvPr/>
      </p:nvGrpSpPr>
      <p:grpSpPr>
        <a:xfrm>
          <a:off x="0" y="0"/>
          <a:ext cx="0" cy="0"/>
          <a:chOff x="0" y="0"/>
          <a:chExt cx="0" cy="0"/>
        </a:xfrm>
      </p:grpSpPr>
      <p:sp>
        <p:nvSpPr>
          <p:cNvPr id="1555" name="Google Shape;1555;p197"/>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556" name="Google Shape;1556;p197"/>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42" name="Shape 1742"/>
        <p:cNvGrpSpPr/>
        <p:nvPr/>
      </p:nvGrpSpPr>
      <p:grpSpPr>
        <a:xfrm>
          <a:off x="0" y="0"/>
          <a:ext cx="0" cy="0"/>
          <a:chOff x="0" y="0"/>
          <a:chExt cx="0" cy="0"/>
        </a:xfrm>
      </p:grpSpPr>
      <p:sp>
        <p:nvSpPr>
          <p:cNvPr id="1743" name="Google Shape;1743;p220"/>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744" name="Google Shape;1744;p220"/>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930" name="Shape 1930"/>
        <p:cNvGrpSpPr/>
        <p:nvPr/>
      </p:nvGrpSpPr>
      <p:grpSpPr>
        <a:xfrm>
          <a:off x="0" y="0"/>
          <a:ext cx="0" cy="0"/>
          <a:chOff x="0" y="0"/>
          <a:chExt cx="0" cy="0"/>
        </a:xfrm>
      </p:grpSpPr>
      <p:sp>
        <p:nvSpPr>
          <p:cNvPr id="1931" name="Google Shape;1931;p2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1932" name="Google Shape;1932;p2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933" name="Google Shape;1933;p2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7" name="Shape 2007"/>
        <p:cNvGrpSpPr/>
        <p:nvPr/>
      </p:nvGrpSpPr>
      <p:grpSpPr>
        <a:xfrm>
          <a:off x="0" y="0"/>
          <a:ext cx="0" cy="0"/>
          <a:chOff x="0" y="0"/>
          <a:chExt cx="0" cy="0"/>
        </a:xfrm>
      </p:grpSpPr>
      <p:sp>
        <p:nvSpPr>
          <p:cNvPr id="2008" name="Google Shape;2008;p255"/>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2009" name="Google Shape;2009;p255"/>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52" name="Google Shape;52;p13"/>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8" name="Shape 238"/>
        <p:cNvGrpSpPr/>
        <p:nvPr/>
      </p:nvGrpSpPr>
      <p:grpSpPr>
        <a:xfrm>
          <a:off x="0" y="0"/>
          <a:ext cx="0" cy="0"/>
          <a:chOff x="0" y="0"/>
          <a:chExt cx="0" cy="0"/>
        </a:xfrm>
      </p:grpSpPr>
      <p:sp>
        <p:nvSpPr>
          <p:cNvPr id="239" name="Google Shape;239;p36"/>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240" name="Google Shape;240;p36"/>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6" name="Shape 426"/>
        <p:cNvGrpSpPr/>
        <p:nvPr/>
      </p:nvGrpSpPr>
      <p:grpSpPr>
        <a:xfrm>
          <a:off x="0" y="0"/>
          <a:ext cx="0" cy="0"/>
          <a:chOff x="0" y="0"/>
          <a:chExt cx="0" cy="0"/>
        </a:xfrm>
      </p:grpSpPr>
      <p:sp>
        <p:nvSpPr>
          <p:cNvPr id="427" name="Google Shape;427;p59"/>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428" name="Google Shape;428;p59"/>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4" name="Shape 614"/>
        <p:cNvGrpSpPr/>
        <p:nvPr/>
      </p:nvGrpSpPr>
      <p:grpSpPr>
        <a:xfrm>
          <a:off x="0" y="0"/>
          <a:ext cx="0" cy="0"/>
          <a:chOff x="0" y="0"/>
          <a:chExt cx="0" cy="0"/>
        </a:xfrm>
      </p:grpSpPr>
      <p:sp>
        <p:nvSpPr>
          <p:cNvPr id="615" name="Google Shape;615;p82"/>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616" name="Google Shape;616;p82"/>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2" name="Shape 802"/>
        <p:cNvGrpSpPr/>
        <p:nvPr/>
      </p:nvGrpSpPr>
      <p:grpSpPr>
        <a:xfrm>
          <a:off x="0" y="0"/>
          <a:ext cx="0" cy="0"/>
          <a:chOff x="0" y="0"/>
          <a:chExt cx="0" cy="0"/>
        </a:xfrm>
      </p:grpSpPr>
      <p:sp>
        <p:nvSpPr>
          <p:cNvPr id="803" name="Google Shape;803;p105"/>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804" name="Google Shape;804;p105"/>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0" name="Shape 990"/>
        <p:cNvGrpSpPr/>
        <p:nvPr/>
      </p:nvGrpSpPr>
      <p:grpSpPr>
        <a:xfrm>
          <a:off x="0" y="0"/>
          <a:ext cx="0" cy="0"/>
          <a:chOff x="0" y="0"/>
          <a:chExt cx="0" cy="0"/>
        </a:xfrm>
      </p:grpSpPr>
      <p:sp>
        <p:nvSpPr>
          <p:cNvPr id="991" name="Google Shape;991;p128"/>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992" name="Google Shape;992;p128"/>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8" name="Shape 1178"/>
        <p:cNvGrpSpPr/>
        <p:nvPr/>
      </p:nvGrpSpPr>
      <p:grpSpPr>
        <a:xfrm>
          <a:off x="0" y="0"/>
          <a:ext cx="0" cy="0"/>
          <a:chOff x="0" y="0"/>
          <a:chExt cx="0" cy="0"/>
        </a:xfrm>
      </p:grpSpPr>
      <p:sp>
        <p:nvSpPr>
          <p:cNvPr id="1179" name="Google Shape;1179;p151"/>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180" name="Google Shape;1180;p151"/>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6" name="Shape 1366"/>
        <p:cNvGrpSpPr/>
        <p:nvPr/>
      </p:nvGrpSpPr>
      <p:grpSpPr>
        <a:xfrm>
          <a:off x="0" y="0"/>
          <a:ext cx="0" cy="0"/>
          <a:chOff x="0" y="0"/>
          <a:chExt cx="0" cy="0"/>
        </a:xfrm>
      </p:grpSpPr>
      <p:sp>
        <p:nvSpPr>
          <p:cNvPr id="1367" name="Google Shape;1367;p174"/>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368" name="Google Shape;1368;p174"/>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hyperlink" Target="https://www.packtpub.com/en-us/product/android-sensor-programming-by-example-9781785285509" TargetMode="External"/><Relationship Id="rId4" Type="http://schemas.openxmlformats.org/officeDocument/2006/relationships/hyperlink" Target="https://patents.google.com/patent/US9666067B1/" TargetMode="External"/><Relationship Id="rId5" Type="http://schemas.openxmlformats.org/officeDocument/2006/relationships/hyperlink" Target="https://patents.google.com/patent/US9654932B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hyperlink" Target="https://github.com/The-Pocket/PocketFlow-Tutorial-Codebase-Knowledg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hyperlink" Target="https://techcrunch.com/2025/04/29/microsoft-ceo-says-up-to-30-of-the-companys-code-was-written-by-ai/" TargetMode="External"/><Relationship Id="rId4" Type="http://schemas.openxmlformats.org/officeDocument/2006/relationships/hyperlink" Target="https://mashable.com/article/llamacon-mark-zuckerberg-ai-writes-meta-code" TargetMode="External"/><Relationship Id="rId5" Type="http://schemas.openxmlformats.org/officeDocument/2006/relationships/hyperlink" Target="https://www.engadget.com/ai/mark-zuckerberg-predicts-ai-will-write-most-of-metas-code-within-12-to-18-months-213851646.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81.xml"/><Relationship Id="rId3" Type="http://schemas.openxmlformats.org/officeDocument/2006/relationships/hyperlink" Target="https://github.com/expertonai/EmployeeMicroserviceByAI/" TargetMode="External"/><Relationship Id="rId4" Type="http://schemas.openxmlformats.org/officeDocument/2006/relationships/hyperlink" Target="https://github.com/expertonai/EmployeeMicroserviceByAI/commits/mai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78"/>
          <p:cNvSpPr txBox="1"/>
          <p:nvPr>
            <p:ph type="ctrTitle"/>
          </p:nvPr>
        </p:nvSpPr>
        <p:spPr>
          <a:xfrm>
            <a:off x="466025" y="521550"/>
            <a:ext cx="44202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How AI will Transform Software </a:t>
            </a:r>
            <a:r>
              <a:rPr lang="en" sz="3000"/>
              <a:t>Engineering Landscape?</a:t>
            </a:r>
            <a:endParaRPr sz="3000">
              <a:solidFill>
                <a:schemeClr val="accent1"/>
              </a:solidFill>
              <a:latin typeface="Poppins"/>
              <a:ea typeface="Poppins"/>
              <a:cs typeface="Poppins"/>
              <a:sym typeface="Poppins"/>
            </a:endParaRPr>
          </a:p>
        </p:txBody>
      </p:sp>
      <p:sp>
        <p:nvSpPr>
          <p:cNvPr id="2200" name="Google Shape;2200;p278"/>
          <p:cNvSpPr txBox="1"/>
          <p:nvPr>
            <p:ph idx="1" type="subTitle"/>
          </p:nvPr>
        </p:nvSpPr>
        <p:spPr>
          <a:xfrm>
            <a:off x="1010825" y="3094425"/>
            <a:ext cx="3330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9900FF"/>
                </a:solidFill>
              </a:rPr>
              <a:t>Vibe Coding with AI</a:t>
            </a:r>
            <a:endParaRPr b="1" sz="1600">
              <a:solidFill>
                <a:srgbClr val="9900FF"/>
              </a:solidFill>
            </a:endParaRPr>
          </a:p>
        </p:txBody>
      </p:sp>
      <p:grpSp>
        <p:nvGrpSpPr>
          <p:cNvPr id="2201" name="Google Shape;2201;p278"/>
          <p:cNvGrpSpPr/>
          <p:nvPr/>
        </p:nvGrpSpPr>
        <p:grpSpPr>
          <a:xfrm>
            <a:off x="5348690" y="714128"/>
            <a:ext cx="3659361" cy="2863197"/>
            <a:chOff x="5348690" y="714128"/>
            <a:chExt cx="3659361" cy="2863197"/>
          </a:xfrm>
        </p:grpSpPr>
        <p:grpSp>
          <p:nvGrpSpPr>
            <p:cNvPr id="2202" name="Google Shape;2202;p278"/>
            <p:cNvGrpSpPr/>
            <p:nvPr/>
          </p:nvGrpSpPr>
          <p:grpSpPr>
            <a:xfrm>
              <a:off x="5348722" y="714128"/>
              <a:ext cx="783937" cy="559911"/>
              <a:chOff x="5388046" y="-4643818"/>
              <a:chExt cx="1473565" cy="1052465"/>
            </a:xfrm>
          </p:grpSpPr>
          <p:sp>
            <p:nvSpPr>
              <p:cNvPr id="2203" name="Google Shape;2203;p278"/>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278"/>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05" name="Google Shape;2205;p278"/>
              <p:cNvGrpSpPr/>
              <p:nvPr/>
            </p:nvGrpSpPr>
            <p:grpSpPr>
              <a:xfrm>
                <a:off x="5476867" y="-4404312"/>
                <a:ext cx="1298257" cy="581025"/>
                <a:chOff x="5476867" y="-4404312"/>
                <a:chExt cx="1298257" cy="581025"/>
              </a:xfrm>
            </p:grpSpPr>
            <p:sp>
              <p:nvSpPr>
                <p:cNvPr id="2206" name="Google Shape;2206;p278"/>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7" name="Google Shape;2207;p278"/>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278"/>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9" name="Google Shape;2209;p278"/>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0" name="Google Shape;2210;p278"/>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278"/>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278"/>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278"/>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278"/>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278"/>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278"/>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278"/>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278"/>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278"/>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278"/>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278"/>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278"/>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278"/>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278"/>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278"/>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278"/>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278"/>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278"/>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278"/>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278"/>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278"/>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278"/>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278"/>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278"/>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35" name="Google Shape;2235;p278"/>
            <p:cNvGrpSpPr/>
            <p:nvPr/>
          </p:nvGrpSpPr>
          <p:grpSpPr>
            <a:xfrm>
              <a:off x="6319481" y="1421518"/>
              <a:ext cx="1444752" cy="635727"/>
              <a:chOff x="1733780" y="-3418546"/>
              <a:chExt cx="3810000" cy="1676495"/>
            </a:xfrm>
          </p:grpSpPr>
          <p:grpSp>
            <p:nvGrpSpPr>
              <p:cNvPr id="2236" name="Google Shape;2236;p278"/>
              <p:cNvGrpSpPr/>
              <p:nvPr/>
            </p:nvGrpSpPr>
            <p:grpSpPr>
              <a:xfrm>
                <a:off x="1733780" y="-3418546"/>
                <a:ext cx="3810000" cy="1676495"/>
                <a:chOff x="1733780" y="-3418546"/>
                <a:chExt cx="3810000" cy="1676495"/>
              </a:xfrm>
            </p:grpSpPr>
            <p:sp>
              <p:nvSpPr>
                <p:cNvPr id="2237" name="Google Shape;2237;p27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27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27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27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27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27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27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27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27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27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27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27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27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27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27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27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27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27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27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27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27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27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27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27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27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27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27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27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27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27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27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27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27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27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27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27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27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27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27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27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27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27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27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0" name="Google Shape;2280;p278"/>
              <p:cNvGrpSpPr/>
              <p:nvPr/>
            </p:nvGrpSpPr>
            <p:grpSpPr>
              <a:xfrm>
                <a:off x="1733780" y="-3418546"/>
                <a:ext cx="3810000" cy="1676495"/>
                <a:chOff x="1733780" y="-3418546"/>
                <a:chExt cx="3810000" cy="1676495"/>
              </a:xfrm>
            </p:grpSpPr>
            <p:sp>
              <p:nvSpPr>
                <p:cNvPr id="2281" name="Google Shape;2281;p27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27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27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27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27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27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27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8" name="Google Shape;2288;p27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9" name="Google Shape;2289;p27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27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27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27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27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27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27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27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27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27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27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27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1" name="Google Shape;2301;p27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2" name="Google Shape;2302;p27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27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27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27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27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27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27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27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27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27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27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3" name="Google Shape;2313;p27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27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27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27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27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27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9" name="Google Shape;2319;p27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27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27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27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27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24" name="Google Shape;2324;p278"/>
            <p:cNvGrpSpPr/>
            <p:nvPr/>
          </p:nvGrpSpPr>
          <p:grpSpPr>
            <a:xfrm>
              <a:off x="7950818" y="1497520"/>
              <a:ext cx="1057232" cy="522767"/>
              <a:chOff x="5830626" y="6195815"/>
              <a:chExt cx="1476375" cy="730020"/>
            </a:xfrm>
          </p:grpSpPr>
          <p:sp>
            <p:nvSpPr>
              <p:cNvPr id="2325" name="Google Shape;2325;p278"/>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6" name="Google Shape;2326;p278"/>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7" name="Google Shape;2327;p278"/>
              <p:cNvGrpSpPr/>
              <p:nvPr/>
            </p:nvGrpSpPr>
            <p:grpSpPr>
              <a:xfrm>
                <a:off x="5830626" y="6195814"/>
                <a:ext cx="1476375" cy="730020"/>
                <a:chOff x="5830626" y="6195815"/>
                <a:chExt cx="1476375" cy="730020"/>
              </a:xfrm>
            </p:grpSpPr>
            <p:sp>
              <p:nvSpPr>
                <p:cNvPr id="2328" name="Google Shape;2328;p27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9" name="Google Shape;2329;p27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27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27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27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27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27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27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27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27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8" name="Google Shape;2338;p278"/>
              <p:cNvGrpSpPr/>
              <p:nvPr/>
            </p:nvGrpSpPr>
            <p:grpSpPr>
              <a:xfrm>
                <a:off x="5830626" y="6195814"/>
                <a:ext cx="1476375" cy="730020"/>
                <a:chOff x="5830626" y="6195815"/>
                <a:chExt cx="1476375" cy="730020"/>
              </a:xfrm>
            </p:grpSpPr>
            <p:sp>
              <p:nvSpPr>
                <p:cNvPr id="2339" name="Google Shape;2339;p27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27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27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27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27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27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27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27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27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27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49" name="Google Shape;2349;p278"/>
            <p:cNvGrpSpPr/>
            <p:nvPr/>
          </p:nvGrpSpPr>
          <p:grpSpPr>
            <a:xfrm>
              <a:off x="5348780" y="1526102"/>
              <a:ext cx="783861" cy="69189"/>
              <a:chOff x="3311739" y="-1135630"/>
              <a:chExt cx="647605" cy="57163"/>
            </a:xfrm>
          </p:grpSpPr>
          <p:grpSp>
            <p:nvGrpSpPr>
              <p:cNvPr id="2350" name="Google Shape;2350;p278"/>
              <p:cNvGrpSpPr/>
              <p:nvPr/>
            </p:nvGrpSpPr>
            <p:grpSpPr>
              <a:xfrm>
                <a:off x="3311739" y="-1135618"/>
                <a:ext cx="647605" cy="57150"/>
                <a:chOff x="3311739" y="-1135618"/>
                <a:chExt cx="647605" cy="57150"/>
              </a:xfrm>
            </p:grpSpPr>
            <p:sp>
              <p:nvSpPr>
                <p:cNvPr id="2351" name="Google Shape;2351;p27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27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27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4" name="Google Shape;2354;p278"/>
              <p:cNvGrpSpPr/>
              <p:nvPr/>
            </p:nvGrpSpPr>
            <p:grpSpPr>
              <a:xfrm>
                <a:off x="3311739" y="-1135630"/>
                <a:ext cx="647605" cy="57150"/>
                <a:chOff x="3311739" y="-1135618"/>
                <a:chExt cx="647605" cy="57150"/>
              </a:xfrm>
            </p:grpSpPr>
            <p:sp>
              <p:nvSpPr>
                <p:cNvPr id="2355" name="Google Shape;2355;p27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27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27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58" name="Google Shape;2358;p278"/>
            <p:cNvGrpSpPr/>
            <p:nvPr/>
          </p:nvGrpSpPr>
          <p:grpSpPr>
            <a:xfrm>
              <a:off x="5348690" y="1883518"/>
              <a:ext cx="783976" cy="69174"/>
              <a:chOff x="2501066" y="-840343"/>
              <a:chExt cx="647700" cy="57150"/>
            </a:xfrm>
          </p:grpSpPr>
          <p:grpSp>
            <p:nvGrpSpPr>
              <p:cNvPr id="2359" name="Google Shape;2359;p278"/>
              <p:cNvGrpSpPr/>
              <p:nvPr/>
            </p:nvGrpSpPr>
            <p:grpSpPr>
              <a:xfrm>
                <a:off x="2501066" y="-840343"/>
                <a:ext cx="647700" cy="57150"/>
                <a:chOff x="2501066" y="-840343"/>
                <a:chExt cx="647700" cy="57150"/>
              </a:xfrm>
            </p:grpSpPr>
            <p:sp>
              <p:nvSpPr>
                <p:cNvPr id="2360" name="Google Shape;2360;p27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27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27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3" name="Google Shape;2363;p278"/>
              <p:cNvGrpSpPr/>
              <p:nvPr/>
            </p:nvGrpSpPr>
            <p:grpSpPr>
              <a:xfrm>
                <a:off x="2501066" y="-840343"/>
                <a:ext cx="647700" cy="57150"/>
                <a:chOff x="2501066" y="-840343"/>
                <a:chExt cx="647700" cy="57150"/>
              </a:xfrm>
            </p:grpSpPr>
            <p:sp>
              <p:nvSpPr>
                <p:cNvPr id="2364" name="Google Shape;2364;p27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27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27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67" name="Google Shape;2367;p278"/>
            <p:cNvGrpSpPr/>
            <p:nvPr/>
          </p:nvGrpSpPr>
          <p:grpSpPr>
            <a:xfrm>
              <a:off x="5348755" y="1704818"/>
              <a:ext cx="783976" cy="69174"/>
              <a:chOff x="4122316" y="-840343"/>
              <a:chExt cx="647700" cy="57150"/>
            </a:xfrm>
          </p:grpSpPr>
          <p:grpSp>
            <p:nvGrpSpPr>
              <p:cNvPr id="2368" name="Google Shape;2368;p278"/>
              <p:cNvGrpSpPr/>
              <p:nvPr/>
            </p:nvGrpSpPr>
            <p:grpSpPr>
              <a:xfrm>
                <a:off x="4122316" y="-840343"/>
                <a:ext cx="647700" cy="57150"/>
                <a:chOff x="4122316" y="-840343"/>
                <a:chExt cx="647700" cy="57150"/>
              </a:xfrm>
            </p:grpSpPr>
            <p:sp>
              <p:nvSpPr>
                <p:cNvPr id="2369" name="Google Shape;2369;p27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27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27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2" name="Google Shape;2372;p278"/>
              <p:cNvGrpSpPr/>
              <p:nvPr/>
            </p:nvGrpSpPr>
            <p:grpSpPr>
              <a:xfrm>
                <a:off x="4122316" y="-840343"/>
                <a:ext cx="647700" cy="57150"/>
                <a:chOff x="4122316" y="-840343"/>
                <a:chExt cx="647700" cy="57150"/>
              </a:xfrm>
            </p:grpSpPr>
            <p:sp>
              <p:nvSpPr>
                <p:cNvPr id="2373" name="Google Shape;2373;p27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27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27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76" name="Google Shape;2376;p278"/>
            <p:cNvGrpSpPr/>
            <p:nvPr/>
          </p:nvGrpSpPr>
          <p:grpSpPr>
            <a:xfrm>
              <a:off x="6844488" y="714128"/>
              <a:ext cx="502936" cy="559921"/>
              <a:chOff x="546822" y="-3050905"/>
              <a:chExt cx="753237" cy="838581"/>
            </a:xfrm>
          </p:grpSpPr>
          <p:grpSp>
            <p:nvGrpSpPr>
              <p:cNvPr id="2377" name="Google Shape;2377;p278"/>
              <p:cNvGrpSpPr/>
              <p:nvPr/>
            </p:nvGrpSpPr>
            <p:grpSpPr>
              <a:xfrm>
                <a:off x="546822" y="-2736866"/>
                <a:ext cx="95250" cy="524161"/>
                <a:chOff x="546822" y="-2736866"/>
                <a:chExt cx="95250" cy="524161"/>
              </a:xfrm>
            </p:grpSpPr>
            <p:sp>
              <p:nvSpPr>
                <p:cNvPr id="2378" name="Google Shape;2378;p278"/>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278"/>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0" name="Google Shape;2380;p278"/>
              <p:cNvGrpSpPr/>
              <p:nvPr/>
            </p:nvGrpSpPr>
            <p:grpSpPr>
              <a:xfrm>
                <a:off x="766183" y="-2869930"/>
                <a:ext cx="95250" cy="657225"/>
                <a:chOff x="766183" y="-2869930"/>
                <a:chExt cx="95250" cy="657225"/>
              </a:xfrm>
            </p:grpSpPr>
            <p:sp>
              <p:nvSpPr>
                <p:cNvPr id="2381" name="Google Shape;2381;p27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27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3" name="Google Shape;2383;p278"/>
              <p:cNvGrpSpPr/>
              <p:nvPr/>
            </p:nvGrpSpPr>
            <p:grpSpPr>
              <a:xfrm>
                <a:off x="985543" y="-3050905"/>
                <a:ext cx="95250" cy="838581"/>
                <a:chOff x="985543" y="-3050905"/>
                <a:chExt cx="95250" cy="838581"/>
              </a:xfrm>
            </p:grpSpPr>
            <p:sp>
              <p:nvSpPr>
                <p:cNvPr id="2384" name="Google Shape;2384;p278"/>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278"/>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6" name="Google Shape;2386;p278"/>
              <p:cNvGrpSpPr/>
              <p:nvPr/>
            </p:nvGrpSpPr>
            <p:grpSpPr>
              <a:xfrm>
                <a:off x="1204809" y="-2703528"/>
                <a:ext cx="95250" cy="490823"/>
                <a:chOff x="1204809" y="-2703528"/>
                <a:chExt cx="95250" cy="490823"/>
              </a:xfrm>
            </p:grpSpPr>
            <p:sp>
              <p:nvSpPr>
                <p:cNvPr id="2387" name="Google Shape;2387;p278"/>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278"/>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389" name="Google Shape;2389;p278"/>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390" name="Google Shape;2390;p278"/>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sp>
        <p:nvSpPr>
          <p:cNvPr id="2391" name="Google Shape;2391;p278"/>
          <p:cNvSpPr txBox="1"/>
          <p:nvPr/>
        </p:nvSpPr>
        <p:spPr>
          <a:xfrm>
            <a:off x="3889200" y="4517925"/>
            <a:ext cx="1365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Poppins"/>
                <a:ea typeface="Poppins"/>
                <a:cs typeface="Poppins"/>
                <a:sym typeface="Poppins"/>
              </a:rPr>
              <a:t>By Varun Nagpal</a:t>
            </a:r>
            <a:endParaRPr/>
          </a:p>
        </p:txBody>
      </p:sp>
      <p:pic>
        <p:nvPicPr>
          <p:cNvPr id="2392" name="Google Shape;2392;p278"/>
          <p:cNvPicPr preferRelativeResize="0"/>
          <p:nvPr/>
        </p:nvPicPr>
        <p:blipFill>
          <a:blip r:embed="rId3">
            <a:alphaModFix/>
          </a:blip>
          <a:stretch>
            <a:fillRect/>
          </a:stretch>
        </p:blipFill>
        <p:spPr>
          <a:xfrm>
            <a:off x="5170175" y="0"/>
            <a:ext cx="3973827" cy="5143502"/>
          </a:xfrm>
          <a:prstGeom prst="rect">
            <a:avLst/>
          </a:prstGeom>
          <a:noFill/>
          <a:ln>
            <a:noFill/>
          </a:ln>
        </p:spPr>
      </p:pic>
      <p:sp>
        <p:nvSpPr>
          <p:cNvPr id="2393" name="Google Shape;2393;p278"/>
          <p:cNvSpPr txBox="1"/>
          <p:nvPr/>
        </p:nvSpPr>
        <p:spPr>
          <a:xfrm>
            <a:off x="466025" y="3577325"/>
            <a:ext cx="428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1C00F7"/>
                </a:solidFill>
                <a:latin typeface="Poppins Medium"/>
                <a:ea typeface="Poppins Medium"/>
                <a:cs typeface="Poppins Medium"/>
                <a:sym typeface="Poppins Medium"/>
              </a:rPr>
              <a:t>AI Standards &amp; Best Practices for </a:t>
            </a:r>
            <a:endParaRPr sz="1800">
              <a:solidFill>
                <a:srgbClr val="1C00F7"/>
              </a:solidFill>
              <a:latin typeface="Poppins Medium"/>
              <a:ea typeface="Poppins Medium"/>
              <a:cs typeface="Poppins Medium"/>
              <a:sym typeface="Poppins Medium"/>
            </a:endParaRPr>
          </a:p>
          <a:p>
            <a:pPr indent="0" lvl="0" marL="0" rtl="0" algn="ctr">
              <a:spcBef>
                <a:spcPts val="0"/>
              </a:spcBef>
              <a:spcAft>
                <a:spcPts val="0"/>
              </a:spcAft>
              <a:buNone/>
            </a:pPr>
            <a:r>
              <a:rPr lang="en" sz="1800">
                <a:solidFill>
                  <a:srgbClr val="1C00F7"/>
                </a:solidFill>
                <a:latin typeface="Poppins Medium"/>
                <a:ea typeface="Poppins Medium"/>
                <a:cs typeface="Poppins Medium"/>
                <a:sym typeface="Poppins Medium"/>
              </a:rPr>
              <a:t>Software Engineers </a:t>
            </a:r>
            <a:endParaRPr sz="1800">
              <a:solidFill>
                <a:srgbClr val="1C00F7"/>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graphicFrame>
        <p:nvGraphicFramePr>
          <p:cNvPr id="2463" name="Google Shape;2463;p287"/>
          <p:cNvGraphicFramePr/>
          <p:nvPr/>
        </p:nvGraphicFramePr>
        <p:xfrm>
          <a:off x="33500" y="928225"/>
          <a:ext cx="3000000" cy="3000000"/>
        </p:xfrm>
        <a:graphic>
          <a:graphicData uri="http://schemas.openxmlformats.org/drawingml/2006/table">
            <a:tbl>
              <a:tblPr>
                <a:noFill/>
                <a:tableStyleId>{8A312619-6715-474C-9F03-157C526CE33B}</a:tableStyleId>
              </a:tblPr>
              <a:tblGrid>
                <a:gridCol w="1612650"/>
                <a:gridCol w="2131625"/>
                <a:gridCol w="568925"/>
                <a:gridCol w="2249775"/>
                <a:gridCol w="670650"/>
                <a:gridCol w="175050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DevOps Pipeline</a:t>
                      </a:r>
                      <a:r>
                        <a:rPr lang="en" sz="900">
                          <a:latin typeface="Poppins"/>
                          <a:ea typeface="Poppins"/>
                          <a:cs typeface="Poppins"/>
                          <a:sym typeface="Poppins"/>
                        </a:rPr>
                        <a:t> </a:t>
                      </a:r>
                      <a:r>
                        <a:rPr b="1" lang="en" sz="900">
                          <a:latin typeface="Poppins"/>
                          <a:ea typeface="Poppins"/>
                          <a:cs typeface="Poppins"/>
                          <a:sym typeface="Poppins"/>
                        </a:rPr>
                        <a:t>Code Generation</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a:t>
                      </a:r>
                      <a:r>
                        <a:rPr lang="en" sz="900">
                          <a:latin typeface="Poppins"/>
                          <a:ea typeface="Poppins"/>
                          <a:cs typeface="Poppins"/>
                          <a:sym typeface="Poppins"/>
                        </a:rPr>
                        <a:t>Jenkins, Github Actions, YML templates, etc.</a:t>
                      </a:r>
                      <a:r>
                        <a:rPr lang="en" sz="900">
                          <a:latin typeface="Poppins"/>
                          <a:ea typeface="Poppins"/>
                          <a:cs typeface="Poppins"/>
                          <a:sym typeface="Poppins"/>
                        </a:rPr>
                        <a: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CI/CD tools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pipeline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CI/CD pipeline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Infrastructure</a:t>
                      </a:r>
                      <a:r>
                        <a:rPr b="1" lang="en" sz="900">
                          <a:latin typeface="Poppins"/>
                          <a:ea typeface="Poppins"/>
                          <a:cs typeface="Poppins"/>
                          <a:sym typeface="Poppins"/>
                        </a:rPr>
                        <a:t> Code</a:t>
                      </a:r>
                      <a:r>
                        <a:rPr b="1" lang="en" sz="900">
                          <a:latin typeface="Poppins"/>
                          <a:ea typeface="Poppins"/>
                          <a:cs typeface="Poppins"/>
                          <a:sym typeface="Poppins"/>
                        </a:rPr>
                        <a:t>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(Terraform, Ansible, YML templates,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infrastructure tools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a:t>
                      </a:r>
                      <a:r>
                        <a:rPr lang="en" sz="900">
                          <a:latin typeface="Poppins"/>
                          <a:ea typeface="Poppins"/>
                          <a:cs typeface="Poppins"/>
                          <a:sym typeface="Poppins"/>
                        </a:rPr>
                        <a:t>infrastructure </a:t>
                      </a:r>
                      <a:r>
                        <a:rPr lang="en" sz="900">
                          <a:latin typeface="Poppins"/>
                          <a:ea typeface="Poppins"/>
                          <a:cs typeface="Poppins"/>
                          <a:sym typeface="Poppins"/>
                        </a:rPr>
                        <a:t>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infrastructure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End to End </a:t>
                      </a:r>
                      <a:r>
                        <a:rPr b="1" lang="en" sz="900">
                          <a:latin typeface="Poppins"/>
                          <a:ea typeface="Poppins"/>
                          <a:cs typeface="Poppins"/>
                          <a:sym typeface="Poppins"/>
                        </a:rPr>
                        <a:t>Tests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(Playwright, Puppeteer, Postman,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functional requirements.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end to end tests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Close to 100% Code Coverage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Unit Test Code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464" name="Google Shape;2464;p287"/>
          <p:cNvSpPr txBox="1"/>
          <p:nvPr>
            <p:ph type="title"/>
          </p:nvPr>
        </p:nvSpPr>
        <p:spPr>
          <a:xfrm>
            <a:off x="332400" y="303050"/>
            <a:ext cx="8479200" cy="53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21A7C"/>
                </a:solidFill>
              </a:rPr>
              <a:t>Areas of Impact &amp; New Ways to Working in Software Engineering with AI</a:t>
            </a:r>
            <a:endParaRPr sz="2400">
              <a:solidFill>
                <a:srgbClr val="321A7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grpSp>
        <p:nvGrpSpPr>
          <p:cNvPr id="2469" name="Google Shape;2469;p288"/>
          <p:cNvGrpSpPr/>
          <p:nvPr/>
        </p:nvGrpSpPr>
        <p:grpSpPr>
          <a:xfrm>
            <a:off x="3901200" y="565000"/>
            <a:ext cx="4555100" cy="993907"/>
            <a:chOff x="3978500" y="946000"/>
            <a:chExt cx="4555100" cy="993907"/>
          </a:xfrm>
        </p:grpSpPr>
        <p:grpSp>
          <p:nvGrpSpPr>
            <p:cNvPr id="2470" name="Google Shape;2470;p288"/>
            <p:cNvGrpSpPr/>
            <p:nvPr/>
          </p:nvGrpSpPr>
          <p:grpSpPr>
            <a:xfrm>
              <a:off x="4734025" y="1140951"/>
              <a:ext cx="529800" cy="798956"/>
              <a:chOff x="4318975" y="1083450"/>
              <a:chExt cx="529800" cy="591250"/>
            </a:xfrm>
          </p:grpSpPr>
          <p:sp>
            <p:nvSpPr>
              <p:cNvPr id="2471" name="Google Shape;2471;p288"/>
              <p:cNvSpPr/>
              <p:nvPr/>
            </p:nvSpPr>
            <p:spPr>
              <a:xfrm>
                <a:off x="4517125" y="1086100"/>
                <a:ext cx="133500" cy="588600"/>
              </a:xfrm>
              <a:prstGeom prst="rect">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72" name="Google Shape;2472;p288"/>
              <p:cNvCxnSpPr/>
              <p:nvPr/>
            </p:nvCxnSpPr>
            <p:spPr>
              <a:xfrm rot="10800000">
                <a:off x="4318975" y="1083450"/>
                <a:ext cx="529800" cy="0"/>
              </a:xfrm>
              <a:prstGeom prst="straightConnector1">
                <a:avLst/>
              </a:prstGeom>
              <a:noFill/>
              <a:ln cap="flat" cmpd="sng" w="9525">
                <a:solidFill>
                  <a:srgbClr val="0942A1"/>
                </a:solidFill>
                <a:prstDash val="solid"/>
                <a:round/>
                <a:headEnd len="sm" w="sm" type="none"/>
                <a:tailEnd len="sm" w="sm" type="none"/>
              </a:ln>
            </p:spPr>
          </p:cxnSp>
        </p:grpSp>
        <p:sp>
          <p:nvSpPr>
            <p:cNvPr id="2473" name="Google Shape;2473;p288"/>
            <p:cNvSpPr txBox="1"/>
            <p:nvPr/>
          </p:nvSpPr>
          <p:spPr>
            <a:xfrm>
              <a:off x="5344600" y="946000"/>
              <a:ext cx="3189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942A1"/>
                  </a:solidFill>
                  <a:latin typeface="Roboto"/>
                  <a:ea typeface="Roboto"/>
                  <a:cs typeface="Roboto"/>
                  <a:sym typeface="Roboto"/>
                </a:rPr>
                <a:t>90% Assembly Code, 10% other languages</a:t>
              </a:r>
              <a:endParaRPr b="1" i="0" sz="1100" u="none" cap="none" strike="noStrike">
                <a:solidFill>
                  <a:srgbClr val="0942A1"/>
                </a:solidFill>
                <a:latin typeface="Roboto"/>
                <a:ea typeface="Roboto"/>
                <a:cs typeface="Roboto"/>
                <a:sym typeface="Roboto"/>
              </a:endParaRPr>
            </a:p>
          </p:txBody>
        </p:sp>
        <p:sp>
          <p:nvSpPr>
            <p:cNvPr id="2474" name="Google Shape;2474;p288"/>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0942A1"/>
                  </a:solidFill>
                  <a:latin typeface="Roboto"/>
                  <a:ea typeface="Roboto"/>
                  <a:cs typeface="Roboto"/>
                  <a:sym typeface="Roboto"/>
                </a:rPr>
                <a:t>1950</a:t>
              </a:r>
              <a:endParaRPr b="0" i="0" sz="900" u="none" cap="none" strike="noStrike">
                <a:solidFill>
                  <a:srgbClr val="0942A1"/>
                </a:solidFill>
                <a:latin typeface="Roboto"/>
                <a:ea typeface="Roboto"/>
                <a:cs typeface="Roboto"/>
                <a:sym typeface="Roboto"/>
              </a:endParaRPr>
            </a:p>
          </p:txBody>
        </p:sp>
      </p:grpSp>
      <p:grpSp>
        <p:nvGrpSpPr>
          <p:cNvPr id="2475" name="Google Shape;2475;p288"/>
          <p:cNvGrpSpPr/>
          <p:nvPr/>
        </p:nvGrpSpPr>
        <p:grpSpPr>
          <a:xfrm>
            <a:off x="3901200" y="1366250"/>
            <a:ext cx="4727000" cy="993912"/>
            <a:chOff x="3978500" y="945995"/>
            <a:chExt cx="4727000" cy="993912"/>
          </a:xfrm>
        </p:grpSpPr>
        <p:grpSp>
          <p:nvGrpSpPr>
            <p:cNvPr id="2476" name="Google Shape;2476;p288"/>
            <p:cNvGrpSpPr/>
            <p:nvPr/>
          </p:nvGrpSpPr>
          <p:grpSpPr>
            <a:xfrm>
              <a:off x="4734025" y="1140951"/>
              <a:ext cx="529800" cy="798956"/>
              <a:chOff x="4318975" y="1083450"/>
              <a:chExt cx="529800" cy="591250"/>
            </a:xfrm>
          </p:grpSpPr>
          <p:sp>
            <p:nvSpPr>
              <p:cNvPr id="2477" name="Google Shape;2477;p288"/>
              <p:cNvSpPr/>
              <p:nvPr/>
            </p:nvSpPr>
            <p:spPr>
              <a:xfrm>
                <a:off x="4517125" y="1086100"/>
                <a:ext cx="133500" cy="588600"/>
              </a:xfrm>
              <a:prstGeom prst="rect">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78" name="Google Shape;2478;p288"/>
              <p:cNvCxnSpPr/>
              <p:nvPr/>
            </p:nvCxnSpPr>
            <p:spPr>
              <a:xfrm rot="10800000">
                <a:off x="4318975" y="1083450"/>
                <a:ext cx="529800" cy="0"/>
              </a:xfrm>
              <a:prstGeom prst="straightConnector1">
                <a:avLst/>
              </a:prstGeom>
              <a:noFill/>
              <a:ln cap="flat" cmpd="sng" w="9525">
                <a:solidFill>
                  <a:srgbClr val="0942A1"/>
                </a:solidFill>
                <a:prstDash val="solid"/>
                <a:round/>
                <a:headEnd len="sm" w="sm" type="none"/>
                <a:tailEnd len="sm" w="sm" type="none"/>
              </a:ln>
            </p:spPr>
          </p:cxnSp>
        </p:grpSp>
        <p:sp>
          <p:nvSpPr>
            <p:cNvPr id="2479" name="Google Shape;2479;p288"/>
            <p:cNvSpPr txBox="1"/>
            <p:nvPr/>
          </p:nvSpPr>
          <p:spPr>
            <a:xfrm>
              <a:off x="5344600" y="945995"/>
              <a:ext cx="33609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942A1"/>
                  </a:solidFill>
                  <a:latin typeface="Roboto"/>
                  <a:ea typeface="Roboto"/>
                  <a:cs typeface="Roboto"/>
                  <a:sym typeface="Roboto"/>
                </a:rPr>
                <a:t>25% Assembly, 25% C/C++, 50% other languages</a:t>
              </a:r>
              <a:endParaRPr b="1" i="0" sz="1100" u="none" cap="none" strike="noStrike">
                <a:solidFill>
                  <a:srgbClr val="0942A1"/>
                </a:solidFill>
                <a:latin typeface="Roboto"/>
                <a:ea typeface="Roboto"/>
                <a:cs typeface="Roboto"/>
                <a:sym typeface="Roboto"/>
              </a:endParaRPr>
            </a:p>
          </p:txBody>
        </p:sp>
        <p:sp>
          <p:nvSpPr>
            <p:cNvPr id="2480" name="Google Shape;2480;p288"/>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0942A1"/>
                  </a:solidFill>
                  <a:latin typeface="Roboto"/>
                  <a:ea typeface="Roboto"/>
                  <a:cs typeface="Roboto"/>
                  <a:sym typeface="Roboto"/>
                </a:rPr>
                <a:t>1975</a:t>
              </a:r>
              <a:endParaRPr b="0" i="0" sz="900" u="none" cap="none" strike="noStrike">
                <a:solidFill>
                  <a:srgbClr val="0942A1"/>
                </a:solidFill>
                <a:latin typeface="Roboto"/>
                <a:ea typeface="Roboto"/>
                <a:cs typeface="Roboto"/>
                <a:sym typeface="Roboto"/>
              </a:endParaRPr>
            </a:p>
          </p:txBody>
        </p:sp>
      </p:grpSp>
      <p:grpSp>
        <p:nvGrpSpPr>
          <p:cNvPr id="2481" name="Google Shape;2481;p288"/>
          <p:cNvGrpSpPr/>
          <p:nvPr/>
        </p:nvGrpSpPr>
        <p:grpSpPr>
          <a:xfrm>
            <a:off x="3901200" y="2167525"/>
            <a:ext cx="4899200" cy="993892"/>
            <a:chOff x="3978500" y="946015"/>
            <a:chExt cx="4899200" cy="993892"/>
          </a:xfrm>
        </p:grpSpPr>
        <p:grpSp>
          <p:nvGrpSpPr>
            <p:cNvPr id="2482" name="Google Shape;2482;p288"/>
            <p:cNvGrpSpPr/>
            <p:nvPr/>
          </p:nvGrpSpPr>
          <p:grpSpPr>
            <a:xfrm>
              <a:off x="4734025" y="1140951"/>
              <a:ext cx="529800" cy="798956"/>
              <a:chOff x="4318975" y="1083450"/>
              <a:chExt cx="529800" cy="591250"/>
            </a:xfrm>
          </p:grpSpPr>
          <p:sp>
            <p:nvSpPr>
              <p:cNvPr id="2483" name="Google Shape;2483;p288"/>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4" name="Google Shape;2484;p28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485" name="Google Shape;2485;p288"/>
            <p:cNvSpPr txBox="1"/>
            <p:nvPr/>
          </p:nvSpPr>
          <p:spPr>
            <a:xfrm>
              <a:off x="5344600" y="946015"/>
              <a:ext cx="35331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1% Assembly(Low), 49% C/C++, 50% High languages </a:t>
              </a:r>
              <a:endParaRPr b="1" i="0" sz="1100" u="none" cap="none" strike="noStrike">
                <a:solidFill>
                  <a:srgbClr val="858585"/>
                </a:solidFill>
                <a:latin typeface="Roboto"/>
                <a:ea typeface="Roboto"/>
                <a:cs typeface="Roboto"/>
                <a:sym typeface="Roboto"/>
              </a:endParaRPr>
            </a:p>
          </p:txBody>
        </p:sp>
        <p:sp>
          <p:nvSpPr>
            <p:cNvPr id="2486" name="Google Shape;2486;p288"/>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2000</a:t>
              </a:r>
              <a:endParaRPr b="0" i="0" sz="900" u="none" cap="none" strike="noStrike">
                <a:solidFill>
                  <a:srgbClr val="858585"/>
                </a:solidFill>
                <a:latin typeface="Roboto"/>
                <a:ea typeface="Roboto"/>
                <a:cs typeface="Roboto"/>
                <a:sym typeface="Roboto"/>
              </a:endParaRPr>
            </a:p>
          </p:txBody>
        </p:sp>
      </p:grpSp>
      <p:grpSp>
        <p:nvGrpSpPr>
          <p:cNvPr id="2487" name="Google Shape;2487;p288"/>
          <p:cNvGrpSpPr/>
          <p:nvPr/>
        </p:nvGrpSpPr>
        <p:grpSpPr>
          <a:xfrm>
            <a:off x="3901200" y="2968769"/>
            <a:ext cx="4094300" cy="993904"/>
            <a:chOff x="3978500" y="946003"/>
            <a:chExt cx="4094300" cy="993904"/>
          </a:xfrm>
        </p:grpSpPr>
        <p:grpSp>
          <p:nvGrpSpPr>
            <p:cNvPr id="2488" name="Google Shape;2488;p288"/>
            <p:cNvGrpSpPr/>
            <p:nvPr/>
          </p:nvGrpSpPr>
          <p:grpSpPr>
            <a:xfrm>
              <a:off x="4734025" y="1140951"/>
              <a:ext cx="529800" cy="798956"/>
              <a:chOff x="4318975" y="1083450"/>
              <a:chExt cx="529800" cy="591250"/>
            </a:xfrm>
          </p:grpSpPr>
          <p:sp>
            <p:nvSpPr>
              <p:cNvPr id="2489" name="Google Shape;2489;p288"/>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0" name="Google Shape;2490;p28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491" name="Google Shape;2491;p288"/>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10% Code written by AI, 9</a:t>
              </a:r>
              <a:r>
                <a:rPr b="1" lang="en" sz="1100">
                  <a:solidFill>
                    <a:srgbClr val="858585"/>
                  </a:solidFill>
                  <a:latin typeface="Roboto"/>
                  <a:ea typeface="Roboto"/>
                  <a:cs typeface="Roboto"/>
                  <a:sym typeface="Roboto"/>
                </a:rPr>
                <a:t>0</a:t>
              </a:r>
              <a:r>
                <a:rPr b="1" i="0" lang="en" sz="1100" u="none" cap="none" strike="noStrike">
                  <a:solidFill>
                    <a:srgbClr val="858585"/>
                  </a:solidFill>
                  <a:latin typeface="Roboto"/>
                  <a:ea typeface="Roboto"/>
                  <a:cs typeface="Roboto"/>
                  <a:sym typeface="Roboto"/>
                </a:rPr>
                <a:t>% by Humans</a:t>
              </a:r>
              <a:endParaRPr b="1" i="0" sz="1100" u="none" cap="none" strike="noStrike">
                <a:solidFill>
                  <a:srgbClr val="858585"/>
                </a:solidFill>
                <a:latin typeface="Roboto"/>
                <a:ea typeface="Roboto"/>
                <a:cs typeface="Roboto"/>
                <a:sym typeface="Roboto"/>
              </a:endParaRPr>
            </a:p>
          </p:txBody>
        </p:sp>
        <p:sp>
          <p:nvSpPr>
            <p:cNvPr id="2492" name="Google Shape;2492;p288"/>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2025</a:t>
              </a:r>
              <a:endParaRPr b="0" i="0" sz="900" u="none" cap="none" strike="noStrike">
                <a:solidFill>
                  <a:srgbClr val="858585"/>
                </a:solidFill>
                <a:latin typeface="Roboto"/>
                <a:ea typeface="Roboto"/>
                <a:cs typeface="Roboto"/>
                <a:sym typeface="Roboto"/>
              </a:endParaRPr>
            </a:p>
          </p:txBody>
        </p:sp>
      </p:grpSp>
      <p:grpSp>
        <p:nvGrpSpPr>
          <p:cNvPr id="2493" name="Google Shape;2493;p288"/>
          <p:cNvGrpSpPr/>
          <p:nvPr/>
        </p:nvGrpSpPr>
        <p:grpSpPr>
          <a:xfrm>
            <a:off x="3901200" y="3770024"/>
            <a:ext cx="4094300" cy="993904"/>
            <a:chOff x="3978500" y="946003"/>
            <a:chExt cx="4094300" cy="993904"/>
          </a:xfrm>
        </p:grpSpPr>
        <p:grpSp>
          <p:nvGrpSpPr>
            <p:cNvPr id="2494" name="Google Shape;2494;p288"/>
            <p:cNvGrpSpPr/>
            <p:nvPr/>
          </p:nvGrpSpPr>
          <p:grpSpPr>
            <a:xfrm>
              <a:off x="4734025" y="1140951"/>
              <a:ext cx="529800" cy="798956"/>
              <a:chOff x="4318975" y="1083450"/>
              <a:chExt cx="529800" cy="591250"/>
            </a:xfrm>
          </p:grpSpPr>
          <p:sp>
            <p:nvSpPr>
              <p:cNvPr id="2495" name="Google Shape;2495;p288"/>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6" name="Google Shape;2496;p28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497" name="Google Shape;2497;p288"/>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sz="1100">
                  <a:solidFill>
                    <a:srgbClr val="858585"/>
                  </a:solidFill>
                  <a:latin typeface="Roboto"/>
                  <a:ea typeface="Roboto"/>
                  <a:cs typeface="Roboto"/>
                  <a:sym typeface="Roboto"/>
                </a:rPr>
                <a:t>7</a:t>
              </a:r>
              <a:r>
                <a:rPr b="1" i="0" lang="en" sz="1100" u="none" cap="none" strike="noStrike">
                  <a:solidFill>
                    <a:srgbClr val="858585"/>
                  </a:solidFill>
                  <a:latin typeface="Roboto"/>
                  <a:ea typeface="Roboto"/>
                  <a:cs typeface="Roboto"/>
                  <a:sym typeface="Roboto"/>
                </a:rPr>
                <a:t>0% Code written by AI, </a:t>
              </a:r>
              <a:r>
                <a:rPr b="1" lang="en" sz="1100">
                  <a:solidFill>
                    <a:srgbClr val="858585"/>
                  </a:solidFill>
                  <a:latin typeface="Roboto"/>
                  <a:ea typeface="Roboto"/>
                  <a:cs typeface="Roboto"/>
                  <a:sym typeface="Roboto"/>
                </a:rPr>
                <a:t>3</a:t>
              </a:r>
              <a:r>
                <a:rPr b="1" i="0" lang="en" sz="1100" u="none" cap="none" strike="noStrike">
                  <a:solidFill>
                    <a:srgbClr val="858585"/>
                  </a:solidFill>
                  <a:latin typeface="Roboto"/>
                  <a:ea typeface="Roboto"/>
                  <a:cs typeface="Roboto"/>
                  <a:sym typeface="Roboto"/>
                </a:rPr>
                <a:t>0% by Humans</a:t>
              </a:r>
              <a:endParaRPr b="1" i="0" sz="1100" u="none" cap="none" strike="noStrike">
                <a:solidFill>
                  <a:srgbClr val="858585"/>
                </a:solidFill>
                <a:latin typeface="Roboto"/>
                <a:ea typeface="Roboto"/>
                <a:cs typeface="Roboto"/>
                <a:sym typeface="Roboto"/>
              </a:endParaRPr>
            </a:p>
          </p:txBody>
        </p:sp>
        <p:sp>
          <p:nvSpPr>
            <p:cNvPr id="2498" name="Google Shape;2498;p288"/>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203</a:t>
              </a:r>
              <a:r>
                <a:rPr lang="en" sz="900">
                  <a:solidFill>
                    <a:srgbClr val="858585"/>
                  </a:solidFill>
                  <a:latin typeface="Roboto"/>
                  <a:ea typeface="Roboto"/>
                  <a:cs typeface="Roboto"/>
                  <a:sym typeface="Roboto"/>
                </a:rPr>
                <a:t>0</a:t>
              </a:r>
              <a:endParaRPr b="0" i="0" sz="900" u="none" cap="none" strike="noStrike">
                <a:solidFill>
                  <a:srgbClr val="858585"/>
                </a:solidFill>
                <a:latin typeface="Roboto"/>
                <a:ea typeface="Roboto"/>
                <a:cs typeface="Roboto"/>
                <a:sym typeface="Roboto"/>
              </a:endParaRPr>
            </a:p>
          </p:txBody>
        </p:sp>
      </p:grpSp>
      <p:pic>
        <p:nvPicPr>
          <p:cNvPr id="2499" name="Google Shape;2499;p288"/>
          <p:cNvPicPr preferRelativeResize="0"/>
          <p:nvPr/>
        </p:nvPicPr>
        <p:blipFill rotWithShape="1">
          <a:blip r:embed="rId3">
            <a:alphaModFix/>
          </a:blip>
          <a:srcRect b="0" l="0" r="0" t="0"/>
          <a:stretch/>
        </p:blipFill>
        <p:spPr>
          <a:xfrm>
            <a:off x="3035150" y="3489912"/>
            <a:ext cx="716757" cy="734138"/>
          </a:xfrm>
          <a:prstGeom prst="rect">
            <a:avLst/>
          </a:prstGeom>
          <a:noFill/>
          <a:ln>
            <a:noFill/>
          </a:ln>
        </p:spPr>
      </p:pic>
      <p:pic>
        <p:nvPicPr>
          <p:cNvPr id="2500" name="Google Shape;2500;p288"/>
          <p:cNvPicPr preferRelativeResize="0"/>
          <p:nvPr/>
        </p:nvPicPr>
        <p:blipFill rotWithShape="1">
          <a:blip r:embed="rId4">
            <a:alphaModFix/>
          </a:blip>
          <a:srcRect b="0" l="0" r="0" t="0"/>
          <a:stretch/>
        </p:blipFill>
        <p:spPr>
          <a:xfrm>
            <a:off x="2584950" y="1189975"/>
            <a:ext cx="923400" cy="950300"/>
          </a:xfrm>
          <a:prstGeom prst="rect">
            <a:avLst/>
          </a:prstGeom>
          <a:noFill/>
          <a:ln>
            <a:noFill/>
          </a:ln>
        </p:spPr>
      </p:pic>
      <p:pic>
        <p:nvPicPr>
          <p:cNvPr id="2501" name="Google Shape;2501;p288"/>
          <p:cNvPicPr preferRelativeResize="0"/>
          <p:nvPr/>
        </p:nvPicPr>
        <p:blipFill rotWithShape="1">
          <a:blip r:embed="rId5">
            <a:alphaModFix/>
          </a:blip>
          <a:srcRect b="0" l="0" r="0" t="0"/>
          <a:stretch/>
        </p:blipFill>
        <p:spPr>
          <a:xfrm>
            <a:off x="1604550" y="3462538"/>
            <a:ext cx="1213650" cy="788875"/>
          </a:xfrm>
          <a:prstGeom prst="rect">
            <a:avLst/>
          </a:prstGeom>
          <a:noFill/>
          <a:ln>
            <a:noFill/>
          </a:ln>
        </p:spPr>
      </p:pic>
      <p:sp>
        <p:nvSpPr>
          <p:cNvPr id="2502" name="Google Shape;2502;p288"/>
          <p:cNvSpPr txBox="1"/>
          <p:nvPr/>
        </p:nvSpPr>
        <p:spPr>
          <a:xfrm>
            <a:off x="2418750" y="2087425"/>
            <a:ext cx="1255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Human Coder</a:t>
            </a:r>
            <a:endParaRPr b="0" i="0" sz="1300" u="none" cap="none" strike="noStrike">
              <a:solidFill>
                <a:schemeClr val="accent1"/>
              </a:solidFill>
              <a:latin typeface="Lato"/>
              <a:ea typeface="Lato"/>
              <a:cs typeface="Lato"/>
              <a:sym typeface="Lato"/>
            </a:endParaRPr>
          </a:p>
        </p:txBody>
      </p:sp>
      <p:sp>
        <p:nvSpPr>
          <p:cNvPr id="2503" name="Google Shape;2503;p288"/>
          <p:cNvSpPr txBox="1"/>
          <p:nvPr/>
        </p:nvSpPr>
        <p:spPr>
          <a:xfrm>
            <a:off x="1744200" y="4190325"/>
            <a:ext cx="2195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Human + AI </a:t>
            </a:r>
            <a:r>
              <a:rPr lang="en" sz="1300">
                <a:solidFill>
                  <a:schemeClr val="accent1"/>
                </a:solidFill>
                <a:latin typeface="Lato"/>
                <a:ea typeface="Lato"/>
                <a:cs typeface="Lato"/>
                <a:sym typeface="Lato"/>
              </a:rPr>
              <a:t>Agent + LLM</a:t>
            </a:r>
            <a:endParaRPr b="0" i="0" sz="1300" u="none" cap="none" strike="noStrike">
              <a:solidFill>
                <a:schemeClr val="accent1"/>
              </a:solidFill>
              <a:latin typeface="Lato"/>
              <a:ea typeface="Lato"/>
              <a:cs typeface="Lato"/>
              <a:sym typeface="Lato"/>
            </a:endParaRPr>
          </a:p>
        </p:txBody>
      </p:sp>
      <p:sp>
        <p:nvSpPr>
          <p:cNvPr id="2504" name="Google Shape;2504;p288"/>
          <p:cNvSpPr/>
          <p:nvPr/>
        </p:nvSpPr>
        <p:spPr>
          <a:xfrm>
            <a:off x="3820175" y="669200"/>
            <a:ext cx="395700" cy="249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05" name="Google Shape;2505;p288"/>
          <p:cNvSpPr/>
          <p:nvPr/>
        </p:nvSpPr>
        <p:spPr>
          <a:xfrm>
            <a:off x="3815975" y="3161425"/>
            <a:ext cx="395700" cy="1493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06" name="Google Shape;2506;p288"/>
          <p:cNvSpPr txBox="1"/>
          <p:nvPr/>
        </p:nvSpPr>
        <p:spPr>
          <a:xfrm>
            <a:off x="3901200" y="4483514"/>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a:t>
            </a:r>
            <a:r>
              <a:rPr lang="en" sz="900">
                <a:solidFill>
                  <a:srgbClr val="858585"/>
                </a:solidFill>
                <a:latin typeface="Roboto"/>
                <a:ea typeface="Roboto"/>
                <a:cs typeface="Roboto"/>
                <a:sym typeface="Roboto"/>
              </a:rPr>
              <a:t>3</a:t>
            </a:r>
            <a:r>
              <a:rPr b="0" i="0" lang="en" sz="900" u="none" cap="none" strike="noStrike">
                <a:solidFill>
                  <a:srgbClr val="858585"/>
                </a:solidFill>
                <a:latin typeface="Roboto"/>
                <a:ea typeface="Roboto"/>
                <a:cs typeface="Roboto"/>
                <a:sym typeface="Roboto"/>
              </a:rPr>
              <a:t>5</a:t>
            </a:r>
            <a:endParaRPr b="0" i="0" sz="900" u="none" cap="none" strike="noStrike">
              <a:solidFill>
                <a:srgbClr val="858585"/>
              </a:solidFill>
              <a:latin typeface="Roboto"/>
              <a:ea typeface="Roboto"/>
              <a:cs typeface="Roboto"/>
              <a:sym typeface="Roboto"/>
            </a:endParaRPr>
          </a:p>
        </p:txBody>
      </p:sp>
      <p:cxnSp>
        <p:nvCxnSpPr>
          <p:cNvPr id="2507" name="Google Shape;2507;p288"/>
          <p:cNvCxnSpPr/>
          <p:nvPr/>
        </p:nvCxnSpPr>
        <p:spPr>
          <a:xfrm rot="10800000">
            <a:off x="4656725" y="4611516"/>
            <a:ext cx="529800" cy="0"/>
          </a:xfrm>
          <a:prstGeom prst="straightConnector1">
            <a:avLst/>
          </a:prstGeom>
          <a:noFill/>
          <a:ln cap="flat" cmpd="sng" w="9525">
            <a:solidFill>
              <a:srgbClr val="C2C2C2"/>
            </a:solidFill>
            <a:prstDash val="solid"/>
            <a:round/>
            <a:headEnd len="sm" w="sm" type="none"/>
            <a:tailEnd len="sm" w="sm" type="none"/>
          </a:ln>
        </p:spPr>
      </p:cxnSp>
      <p:sp>
        <p:nvSpPr>
          <p:cNvPr id="2508" name="Google Shape;2508;p288"/>
          <p:cNvSpPr txBox="1"/>
          <p:nvPr/>
        </p:nvSpPr>
        <p:spPr>
          <a:xfrm>
            <a:off x="5267300" y="4455824"/>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99% Code written by AI, 1% by Humans</a:t>
            </a:r>
            <a:endParaRPr b="1" i="0" sz="1100" u="none" cap="none" strike="noStrike">
              <a:solidFill>
                <a:srgbClr val="858585"/>
              </a:solidFill>
              <a:latin typeface="Roboto"/>
              <a:ea typeface="Roboto"/>
              <a:cs typeface="Roboto"/>
              <a:sym typeface="Roboto"/>
            </a:endParaRPr>
          </a:p>
        </p:txBody>
      </p:sp>
      <p:sp>
        <p:nvSpPr>
          <p:cNvPr id="2509" name="Google Shape;2509;p288"/>
          <p:cNvSpPr/>
          <p:nvPr/>
        </p:nvSpPr>
        <p:spPr>
          <a:xfrm>
            <a:off x="2617225" y="3664325"/>
            <a:ext cx="341700" cy="384900"/>
          </a:xfrm>
          <a:prstGeom prst="mathPlus">
            <a:avLst>
              <a:gd fmla="val 2071"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2510" name="Google Shape;2510;p288"/>
          <p:cNvPicPr preferRelativeResize="0"/>
          <p:nvPr/>
        </p:nvPicPr>
        <p:blipFill rotWithShape="1">
          <a:blip r:embed="rId6">
            <a:alphaModFix/>
          </a:blip>
          <a:srcRect b="0" l="0" r="0" t="0"/>
          <a:stretch/>
        </p:blipFill>
        <p:spPr>
          <a:xfrm>
            <a:off x="503625" y="746350"/>
            <a:ext cx="1422875" cy="631200"/>
          </a:xfrm>
          <a:prstGeom prst="rect">
            <a:avLst/>
          </a:prstGeom>
          <a:noFill/>
          <a:ln>
            <a:noFill/>
          </a:ln>
        </p:spPr>
      </p:pic>
      <p:sp>
        <p:nvSpPr>
          <p:cNvPr id="2511" name="Google Shape;2511;p288"/>
          <p:cNvSpPr txBox="1"/>
          <p:nvPr/>
        </p:nvSpPr>
        <p:spPr>
          <a:xfrm>
            <a:off x="229350" y="0"/>
            <a:ext cx="8310000" cy="1008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321A7C"/>
                </a:solidFill>
                <a:latin typeface="Poppins SemiBold"/>
                <a:ea typeface="Poppins SemiBold"/>
                <a:cs typeface="Poppins SemiBold"/>
                <a:sym typeface="Poppins SemiBold"/>
              </a:rPr>
              <a:t>Past, Present and Future of Software Engineering (Programming) with AI </a:t>
            </a:r>
            <a:endParaRPr>
              <a:solidFill>
                <a:srgbClr val="321A7C"/>
              </a:solidFill>
              <a:latin typeface="Poppins SemiBold"/>
              <a:ea typeface="Poppins SemiBold"/>
              <a:cs typeface="Poppins SemiBold"/>
              <a:sym typeface="Poppins SemiBold"/>
            </a:endParaRPr>
          </a:p>
        </p:txBody>
      </p:sp>
      <p:sp>
        <p:nvSpPr>
          <p:cNvPr id="2512" name="Google Shape;2512;p288"/>
          <p:cNvSpPr txBox="1"/>
          <p:nvPr/>
        </p:nvSpPr>
        <p:spPr>
          <a:xfrm rot="-1394">
            <a:off x="2818200" y="4804286"/>
            <a:ext cx="6656701"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00FF"/>
                </a:solidFill>
                <a:latin typeface="Lato"/>
                <a:ea typeface="Lato"/>
                <a:cs typeface="Lato"/>
                <a:sym typeface="Lato"/>
              </a:rPr>
              <a:t>*The % numbers are approximation</a:t>
            </a:r>
            <a:r>
              <a:rPr lang="en" sz="1200">
                <a:solidFill>
                  <a:srgbClr val="9900FF"/>
                </a:solidFill>
                <a:latin typeface="Lato"/>
                <a:ea typeface="Lato"/>
                <a:cs typeface="Lato"/>
                <a:sym typeface="Lato"/>
              </a:rPr>
              <a:t>, the idea is to understand the concept/trend</a:t>
            </a:r>
            <a:endParaRPr sz="1200">
              <a:solidFill>
                <a:srgbClr val="9900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289"/>
          <p:cNvSpPr txBox="1"/>
          <p:nvPr>
            <p:ph idx="4294967295" type="body"/>
          </p:nvPr>
        </p:nvSpPr>
        <p:spPr>
          <a:xfrm>
            <a:off x="346050" y="1028150"/>
            <a:ext cx="8686500" cy="1615200"/>
          </a:xfrm>
          <a:prstGeom prst="rect">
            <a:avLst/>
          </a:prstGeom>
        </p:spPr>
        <p:txBody>
          <a:bodyPr anchorCtr="0" anchor="t" bIns="91425" lIns="91425" spcFirstLastPara="1" rIns="91425" wrap="square" tIns="91425">
            <a:noAutofit/>
          </a:bodyPr>
          <a:lstStyle/>
          <a:p>
            <a:pPr indent="-330200" lvl="0" marL="457200" rtl="0" algn="l">
              <a:lnSpc>
                <a:spcPct val="130000"/>
              </a:lnSpc>
              <a:spcBef>
                <a:spcPts val="0"/>
              </a:spcBef>
              <a:spcAft>
                <a:spcPts val="0"/>
              </a:spcAft>
              <a:buClr>
                <a:srgbClr val="0F0F0F"/>
              </a:buClr>
              <a:buSzPts val="1600"/>
              <a:buFont typeface="Poppins Medium"/>
              <a:buAutoNum type="arabicPeriod"/>
            </a:pPr>
            <a:r>
              <a:rPr lang="en" sz="1600">
                <a:solidFill>
                  <a:srgbClr val="0F0F0F"/>
                </a:solidFill>
                <a:latin typeface="Poppins Medium"/>
                <a:ea typeface="Poppins Medium"/>
                <a:cs typeface="Poppins Medium"/>
                <a:sym typeface="Poppins Medium"/>
              </a:rPr>
              <a:t>Software Engineer’s </a:t>
            </a:r>
            <a:r>
              <a:rPr lang="en" sz="1600">
                <a:solidFill>
                  <a:srgbClr val="0F0F0F"/>
                </a:solidFill>
                <a:latin typeface="Poppins Medium"/>
                <a:ea typeface="Poppins Medium"/>
                <a:cs typeface="Poppins Medium"/>
                <a:sym typeface="Poppins Medium"/>
              </a:rPr>
              <a:t>won’t be able to match the code quality and code accuracy (with </a:t>
            </a:r>
            <a:r>
              <a:rPr lang="en" sz="1600">
                <a:solidFill>
                  <a:srgbClr val="0F0F0F"/>
                </a:solidFill>
                <a:latin typeface="Poppins Medium"/>
                <a:ea typeface="Poppins Medium"/>
                <a:cs typeface="Poppins Medium"/>
                <a:sym typeface="Poppins Medium"/>
              </a:rPr>
              <a:t>no or </a:t>
            </a:r>
            <a:r>
              <a:rPr lang="en" sz="1600">
                <a:solidFill>
                  <a:srgbClr val="0F0F0F"/>
                </a:solidFill>
                <a:latin typeface="Poppins Medium"/>
                <a:ea typeface="Poppins Medium"/>
                <a:cs typeface="Poppins Medium"/>
                <a:sym typeface="Poppins Medium"/>
              </a:rPr>
              <a:t>minimum defects) generated by AI</a:t>
            </a:r>
            <a:endParaRPr sz="1600">
              <a:solidFill>
                <a:srgbClr val="0F0F0F"/>
              </a:solidFill>
              <a:latin typeface="Poppins Medium"/>
              <a:ea typeface="Poppins Medium"/>
              <a:cs typeface="Poppins Medium"/>
              <a:sym typeface="Poppins Medium"/>
            </a:endParaRPr>
          </a:p>
          <a:p>
            <a:pPr indent="-330200" lvl="0" marL="457200" rtl="0" algn="l">
              <a:lnSpc>
                <a:spcPct val="130000"/>
              </a:lnSpc>
              <a:spcBef>
                <a:spcPts val="0"/>
              </a:spcBef>
              <a:spcAft>
                <a:spcPts val="0"/>
              </a:spcAft>
              <a:buClr>
                <a:srgbClr val="0F0F0F"/>
              </a:buClr>
              <a:buSzPts val="1600"/>
              <a:buFont typeface="Poppins Medium"/>
              <a:buAutoNum type="arabicPeriod"/>
            </a:pPr>
            <a:r>
              <a:rPr lang="en" sz="1600">
                <a:solidFill>
                  <a:srgbClr val="0F0F0F"/>
                </a:solidFill>
                <a:latin typeface="Poppins Medium"/>
                <a:ea typeface="Poppins Medium"/>
                <a:cs typeface="Poppins Medium"/>
                <a:sym typeface="Poppins Medium"/>
              </a:rPr>
              <a:t>Software Engineer’s won’t be able to match speed of code generation (software delivery time) by AI</a:t>
            </a:r>
            <a:r>
              <a:rPr lang="en" sz="1600">
                <a:solidFill>
                  <a:srgbClr val="0F0F0F"/>
                </a:solidFill>
                <a:latin typeface="Poppins Medium"/>
                <a:ea typeface="Poppins Medium"/>
                <a:cs typeface="Poppins Medium"/>
                <a:sym typeface="Poppins Medium"/>
              </a:rPr>
              <a:t> </a:t>
            </a:r>
            <a:endParaRPr sz="1600">
              <a:solidFill>
                <a:srgbClr val="0F0F0F"/>
              </a:solidFill>
              <a:latin typeface="Poppins Medium"/>
              <a:ea typeface="Poppins Medium"/>
              <a:cs typeface="Poppins Medium"/>
              <a:sym typeface="Poppins Medium"/>
            </a:endParaRPr>
          </a:p>
        </p:txBody>
      </p:sp>
      <p:sp>
        <p:nvSpPr>
          <p:cNvPr id="2518" name="Google Shape;2518;p289"/>
          <p:cNvSpPr txBox="1"/>
          <p:nvPr>
            <p:ph type="title"/>
          </p:nvPr>
        </p:nvSpPr>
        <p:spPr>
          <a:xfrm>
            <a:off x="431400" y="77475"/>
            <a:ext cx="8281200" cy="1033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solidFill>
                  <a:srgbClr val="321A7C"/>
                </a:solidFill>
              </a:rPr>
              <a:t>Why Software Engineers won’t be writing any code manually in next 1 to 5 years</a:t>
            </a:r>
            <a:endParaRPr sz="2500">
              <a:solidFill>
                <a:srgbClr val="321A7C"/>
              </a:solidFill>
            </a:endParaRPr>
          </a:p>
        </p:txBody>
      </p:sp>
      <p:sp>
        <p:nvSpPr>
          <p:cNvPr id="2519" name="Google Shape;2519;p289"/>
          <p:cNvSpPr txBox="1"/>
          <p:nvPr>
            <p:ph type="title"/>
          </p:nvPr>
        </p:nvSpPr>
        <p:spPr>
          <a:xfrm>
            <a:off x="287125" y="2643350"/>
            <a:ext cx="8281200" cy="1033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solidFill>
                  <a:srgbClr val="321A7C"/>
                </a:solidFill>
              </a:rPr>
              <a:t>Why organization’s will be rushing to adopt AI (Code with AI)?</a:t>
            </a:r>
            <a:endParaRPr sz="2500">
              <a:solidFill>
                <a:srgbClr val="321A7C"/>
              </a:solidFill>
            </a:endParaRPr>
          </a:p>
        </p:txBody>
      </p:sp>
      <p:sp>
        <p:nvSpPr>
          <p:cNvPr id="2520" name="Google Shape;2520;p289"/>
          <p:cNvSpPr txBox="1"/>
          <p:nvPr/>
        </p:nvSpPr>
        <p:spPr>
          <a:xfrm>
            <a:off x="211350" y="3081050"/>
            <a:ext cx="8856900" cy="1800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00">
                <a:solidFill>
                  <a:srgbClr val="0F0F0F"/>
                </a:solidFill>
                <a:latin typeface="Poppins Medium"/>
                <a:ea typeface="Poppins Medium"/>
                <a:cs typeface="Poppins Medium"/>
                <a:sym typeface="Poppins Medium"/>
              </a:rPr>
              <a:t>The adoption of AI (to write all the code) will help the organization’s to reduce the cost and reduce the time to market drastically (many folds, from </a:t>
            </a:r>
            <a:r>
              <a:rPr lang="en" sz="1500">
                <a:solidFill>
                  <a:srgbClr val="9900FF"/>
                </a:solidFill>
                <a:latin typeface="Poppins Medium"/>
                <a:ea typeface="Poppins Medium"/>
                <a:cs typeface="Poppins Medium"/>
                <a:sym typeface="Poppins Medium"/>
              </a:rPr>
              <a:t>Days to Hours</a:t>
            </a:r>
            <a:r>
              <a:rPr lang="en" sz="1500">
                <a:solidFill>
                  <a:srgbClr val="0F0F0F"/>
                </a:solidFill>
                <a:latin typeface="Poppins Medium"/>
                <a:ea typeface="Poppins Medium"/>
                <a:cs typeface="Poppins Medium"/>
                <a:sym typeface="Poppins Medium"/>
              </a:rPr>
              <a:t>). Once the organization’s start to realize this at the ground level, there will be natural urgency to adopt AI (Code with AI). Smaller Organization’s and Startup’s will be the first to adopt and the bigger organization will soon follow the trend. I see this happening in next 1-5 years.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290"/>
          <p:cNvSpPr txBox="1"/>
          <p:nvPr/>
        </p:nvSpPr>
        <p:spPr>
          <a:xfrm>
            <a:off x="1242450" y="1866325"/>
            <a:ext cx="68859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dk1"/>
                </a:solidFill>
                <a:latin typeface="Ultra"/>
                <a:ea typeface="Ultra"/>
                <a:cs typeface="Ultra"/>
                <a:sym typeface="Ultra"/>
              </a:rPr>
              <a:t>If AI will write all the code, </a:t>
            </a:r>
            <a:endParaRPr sz="2900">
              <a:solidFill>
                <a:schemeClr val="dk1"/>
              </a:solidFill>
              <a:latin typeface="Ultra"/>
              <a:ea typeface="Ultra"/>
              <a:cs typeface="Ultra"/>
              <a:sym typeface="Ultra"/>
            </a:endParaRPr>
          </a:p>
          <a:p>
            <a:pPr indent="0" lvl="0" marL="0" rtl="0" algn="ctr">
              <a:spcBef>
                <a:spcPts val="0"/>
              </a:spcBef>
              <a:spcAft>
                <a:spcPts val="0"/>
              </a:spcAft>
              <a:buNone/>
            </a:pPr>
            <a:r>
              <a:rPr lang="en" sz="2900">
                <a:solidFill>
                  <a:schemeClr val="dk1"/>
                </a:solidFill>
                <a:latin typeface="Ultra"/>
                <a:ea typeface="Ultra"/>
                <a:cs typeface="Ultra"/>
                <a:sym typeface="Ultra"/>
              </a:rPr>
              <a:t>then what will humans do?</a:t>
            </a:r>
            <a:r>
              <a:rPr lang="en" sz="2900">
                <a:solidFill>
                  <a:schemeClr val="dk1"/>
                </a:solidFill>
                <a:latin typeface="Ultra"/>
                <a:ea typeface="Ultra"/>
                <a:cs typeface="Ultra"/>
                <a:sym typeface="Ultra"/>
              </a:rPr>
              <a:t> </a:t>
            </a:r>
            <a:endParaRPr sz="2900">
              <a:solidFill>
                <a:schemeClr val="dk1"/>
              </a:solidFill>
              <a:latin typeface="Ultra"/>
              <a:ea typeface="Ultra"/>
              <a:cs typeface="Ultra"/>
              <a:sym typeface="Ult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91"/>
          <p:cNvSpPr/>
          <p:nvPr/>
        </p:nvSpPr>
        <p:spPr>
          <a:xfrm>
            <a:off x="4998463" y="146175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531" name="Google Shape;2531;p291"/>
          <p:cNvSpPr/>
          <p:nvPr/>
        </p:nvSpPr>
        <p:spPr>
          <a:xfrm>
            <a:off x="5921725" y="36145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532" name="Google Shape;2532;p291"/>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533" name="Google Shape;2533;p291"/>
          <p:cNvSpPr/>
          <p:nvPr/>
        </p:nvSpPr>
        <p:spPr>
          <a:xfrm>
            <a:off x="7984450" y="1795625"/>
            <a:ext cx="1092300" cy="946200"/>
          </a:xfrm>
          <a:prstGeom prst="flowChartAlternateProcess">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534" name="Google Shape;2534;p291"/>
          <p:cNvSpPr/>
          <p:nvPr/>
        </p:nvSpPr>
        <p:spPr>
          <a:xfrm>
            <a:off x="4954163" y="27418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pic>
        <p:nvPicPr>
          <p:cNvPr id="2535" name="Google Shape;2535;p291"/>
          <p:cNvPicPr preferRelativeResize="0"/>
          <p:nvPr/>
        </p:nvPicPr>
        <p:blipFill>
          <a:blip r:embed="rId3">
            <a:alphaModFix/>
          </a:blip>
          <a:stretch>
            <a:fillRect/>
          </a:stretch>
        </p:blipFill>
        <p:spPr>
          <a:xfrm>
            <a:off x="0" y="1519825"/>
            <a:ext cx="4839624" cy="2532726"/>
          </a:xfrm>
          <a:prstGeom prst="rect">
            <a:avLst/>
          </a:prstGeom>
          <a:noFill/>
          <a:ln>
            <a:noFill/>
          </a:ln>
        </p:spPr>
      </p:pic>
      <p:sp>
        <p:nvSpPr>
          <p:cNvPr id="2536" name="Google Shape;2536;p291"/>
          <p:cNvSpPr/>
          <p:nvPr/>
        </p:nvSpPr>
        <p:spPr>
          <a:xfrm>
            <a:off x="7285225" y="649225"/>
            <a:ext cx="13764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Prompt</a:t>
            </a:r>
            <a:r>
              <a:rPr lang="en" sz="1600"/>
              <a:t> Engineering</a:t>
            </a:r>
            <a:endParaRPr sz="800"/>
          </a:p>
        </p:txBody>
      </p:sp>
      <p:sp>
        <p:nvSpPr>
          <p:cNvPr id="2537" name="Google Shape;2537;p291"/>
          <p:cNvSpPr/>
          <p:nvPr/>
        </p:nvSpPr>
        <p:spPr>
          <a:xfrm>
            <a:off x="7746850" y="2891275"/>
            <a:ext cx="1329900" cy="8703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AI Debugging</a:t>
            </a:r>
            <a:endParaRPr sz="1100"/>
          </a:p>
        </p:txBody>
      </p:sp>
      <p:sp>
        <p:nvSpPr>
          <p:cNvPr id="2538" name="Google Shape;2538;p291"/>
          <p:cNvSpPr/>
          <p:nvPr/>
        </p:nvSpPr>
        <p:spPr>
          <a:xfrm>
            <a:off x="5851350" y="38829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Validating AI Work</a:t>
            </a:r>
            <a:endParaRPr sz="700"/>
          </a:p>
        </p:txBody>
      </p:sp>
      <p:sp>
        <p:nvSpPr>
          <p:cNvPr id="2539" name="Google Shape;2539;p291"/>
          <p:cNvSpPr/>
          <p:nvPr/>
        </p:nvSpPr>
        <p:spPr>
          <a:xfrm>
            <a:off x="7156375" y="3882900"/>
            <a:ext cx="12534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Checking for AI </a:t>
            </a:r>
            <a:r>
              <a:rPr lang="en" sz="1200"/>
              <a:t>Hallucination</a:t>
            </a:r>
            <a:endParaRPr sz="1300"/>
          </a:p>
        </p:txBody>
      </p:sp>
      <p:sp>
        <p:nvSpPr>
          <p:cNvPr id="2540" name="Google Shape;2540;p291"/>
          <p:cNvSpPr txBox="1"/>
          <p:nvPr/>
        </p:nvSpPr>
        <p:spPr>
          <a:xfrm>
            <a:off x="6090777" y="2123950"/>
            <a:ext cx="172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Ultra"/>
                <a:ea typeface="Ultra"/>
                <a:cs typeface="Ultra"/>
                <a:sym typeface="Ultra"/>
              </a:rPr>
              <a:t>New AI Workflow</a:t>
            </a:r>
            <a:endParaRPr sz="1800">
              <a:solidFill>
                <a:schemeClr val="dk1"/>
              </a:solidFill>
              <a:latin typeface="Ultra"/>
              <a:ea typeface="Ultra"/>
              <a:cs typeface="Ultra"/>
              <a:sym typeface="Ultra"/>
            </a:endParaRPr>
          </a:p>
        </p:txBody>
      </p:sp>
      <p:sp>
        <p:nvSpPr>
          <p:cNvPr id="2541" name="Google Shape;2541;p291"/>
          <p:cNvSpPr txBox="1"/>
          <p:nvPr/>
        </p:nvSpPr>
        <p:spPr>
          <a:xfrm>
            <a:off x="-311475" y="218625"/>
            <a:ext cx="6885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Ultra"/>
                <a:ea typeface="Ultra"/>
                <a:cs typeface="Ultra"/>
                <a:sym typeface="Ultra"/>
              </a:rPr>
              <a:t>H</a:t>
            </a:r>
            <a:r>
              <a:rPr lang="en" sz="2300">
                <a:solidFill>
                  <a:schemeClr val="dk1"/>
                </a:solidFill>
                <a:latin typeface="Ultra"/>
                <a:ea typeface="Ultra"/>
                <a:cs typeface="Ultra"/>
                <a:sym typeface="Ultra"/>
              </a:rPr>
              <a:t>uman’s will do Vibe Coding! </a:t>
            </a:r>
            <a:endParaRPr sz="2300">
              <a:solidFill>
                <a:schemeClr val="dk1"/>
              </a:solidFill>
              <a:latin typeface="Ultra"/>
              <a:ea typeface="Ultra"/>
              <a:cs typeface="Ultra"/>
              <a:sym typeface="Ult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292"/>
          <p:cNvSpPr txBox="1"/>
          <p:nvPr>
            <p:ph idx="4294967295" type="body"/>
          </p:nvPr>
        </p:nvSpPr>
        <p:spPr>
          <a:xfrm>
            <a:off x="176775" y="1508000"/>
            <a:ext cx="8914800" cy="2408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Understand the business and product requirements, convert them into technical and concise</a:t>
            </a:r>
            <a:r>
              <a:rPr lang="en" sz="1700">
                <a:solidFill>
                  <a:srgbClr val="0F0F0F"/>
                </a:solidFill>
                <a:latin typeface="Poppins Medium"/>
                <a:ea typeface="Poppins Medium"/>
                <a:cs typeface="Poppins Medium"/>
                <a:sym typeface="Poppins Medium"/>
              </a:rPr>
              <a:t> prompts, which would help AI to generate a defect free code, which also follows all the coding best practices/standards.</a:t>
            </a:r>
            <a:endParaRPr sz="1700">
              <a:solidFill>
                <a:srgbClr val="0F0F0F"/>
              </a:solidFill>
              <a:latin typeface="Poppins Medium"/>
              <a:ea typeface="Poppins Medium"/>
              <a:cs typeface="Poppins Medium"/>
              <a:sym typeface="Poppins Medium"/>
            </a:endParaRPr>
          </a:p>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If AI gets stuck or generate errors, then debug the AI issues in code generation. </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Test and Validate AI’s work and Check for AI Hallucinations in the code.</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Use the latest LLMs, AI Agents (VSCode Agent Mode, etc.), AI Tools (Git Flow, Connect DB, Search Web, etc.) to get the code generated with AI.</a:t>
            </a:r>
            <a:endParaRPr sz="1700">
              <a:solidFill>
                <a:srgbClr val="0F0F0F"/>
              </a:solidFill>
              <a:latin typeface="Poppins Medium"/>
              <a:ea typeface="Poppins Medium"/>
              <a:cs typeface="Poppins Medium"/>
              <a:sym typeface="Poppins Medium"/>
            </a:endParaRPr>
          </a:p>
        </p:txBody>
      </p:sp>
      <p:sp>
        <p:nvSpPr>
          <p:cNvPr id="2547" name="Google Shape;2547;p292"/>
          <p:cNvSpPr txBox="1"/>
          <p:nvPr>
            <p:ph type="title"/>
          </p:nvPr>
        </p:nvSpPr>
        <p:spPr>
          <a:xfrm>
            <a:off x="818625" y="212175"/>
            <a:ext cx="7473300" cy="1033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New Way of Working - The Vibe Coding Way!</a:t>
            </a:r>
            <a:endParaRPr sz="2000">
              <a:solidFill>
                <a:srgbClr val="321A7C"/>
              </a:solidFill>
            </a:endParaRPr>
          </a:p>
          <a:p>
            <a:pPr indent="0" lvl="0" marL="0" rtl="0" algn="ctr">
              <a:lnSpc>
                <a:spcPct val="150000"/>
              </a:lnSpc>
              <a:spcBef>
                <a:spcPts val="0"/>
              </a:spcBef>
              <a:spcAft>
                <a:spcPts val="0"/>
              </a:spcAft>
              <a:buNone/>
            </a:pPr>
            <a:r>
              <a:rPr lang="en" sz="2000">
                <a:solidFill>
                  <a:srgbClr val="321A7C"/>
                </a:solidFill>
              </a:rPr>
              <a:t>(</a:t>
            </a:r>
            <a:r>
              <a:rPr lang="en" sz="2000">
                <a:solidFill>
                  <a:srgbClr val="321A7C"/>
                </a:solidFill>
              </a:rPr>
              <a:t>New Roles and Responsibilities of Software Engineer’s) </a:t>
            </a:r>
            <a:endParaRPr sz="2600">
              <a:solidFill>
                <a:srgbClr val="321A7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293"/>
          <p:cNvSpPr txBox="1"/>
          <p:nvPr>
            <p:ph idx="4294967295" type="body"/>
          </p:nvPr>
        </p:nvSpPr>
        <p:spPr>
          <a:xfrm>
            <a:off x="293150" y="1592650"/>
            <a:ext cx="8624400" cy="2408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Good understanding of </a:t>
            </a:r>
            <a:r>
              <a:rPr b="1" lang="en" sz="1700">
                <a:solidFill>
                  <a:srgbClr val="0F0F0F"/>
                </a:solidFill>
                <a:latin typeface="Poppins"/>
                <a:ea typeface="Poppins"/>
                <a:cs typeface="Poppins"/>
                <a:sym typeface="Poppins"/>
              </a:rPr>
              <a:t>Prompt Engineering</a:t>
            </a:r>
            <a:r>
              <a:rPr lang="en" sz="1700">
                <a:solidFill>
                  <a:srgbClr val="0F0F0F"/>
                </a:solidFill>
                <a:latin typeface="Poppins Medium"/>
                <a:ea typeface="Poppins Medium"/>
                <a:cs typeface="Poppins Medium"/>
                <a:sym typeface="Poppins Medium"/>
              </a:rPr>
              <a:t>. How to create effective technical concise prompts? Good prompt components, structure, etc.</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Special </a:t>
            </a:r>
            <a:r>
              <a:rPr b="1" lang="en" sz="1700">
                <a:solidFill>
                  <a:srgbClr val="0F0F0F"/>
                </a:solidFill>
                <a:latin typeface="Poppins"/>
                <a:ea typeface="Poppins"/>
                <a:cs typeface="Poppins"/>
                <a:sym typeface="Poppins"/>
              </a:rPr>
              <a:t>AI focused debugging skills</a:t>
            </a:r>
            <a:r>
              <a:rPr lang="en" sz="1700">
                <a:solidFill>
                  <a:srgbClr val="0F0F0F"/>
                </a:solidFill>
                <a:latin typeface="Poppins Medium"/>
                <a:ea typeface="Poppins Medium"/>
                <a:cs typeface="Poppins Medium"/>
                <a:sym typeface="Poppins Medium"/>
              </a:rPr>
              <a:t> required to work with AI issues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b="1" lang="en" sz="1700">
                <a:solidFill>
                  <a:srgbClr val="0F0F0F"/>
                </a:solidFill>
                <a:latin typeface="Poppins"/>
                <a:ea typeface="Poppins"/>
                <a:cs typeface="Poppins"/>
                <a:sym typeface="Poppins"/>
              </a:rPr>
              <a:t>Validating</a:t>
            </a:r>
            <a:r>
              <a:rPr lang="en" sz="1700">
                <a:solidFill>
                  <a:srgbClr val="0F0F0F"/>
                </a:solidFill>
                <a:latin typeface="Poppins Medium"/>
                <a:ea typeface="Poppins Medium"/>
                <a:cs typeface="Poppins Medium"/>
                <a:sym typeface="Poppins Medium"/>
              </a:rPr>
              <a:t> AI’s work and Checking for AI </a:t>
            </a:r>
            <a:r>
              <a:rPr b="1" lang="en" sz="1700">
                <a:solidFill>
                  <a:srgbClr val="0F0F0F"/>
                </a:solidFill>
                <a:latin typeface="Poppins"/>
                <a:ea typeface="Poppins"/>
                <a:cs typeface="Poppins"/>
                <a:sym typeface="Poppins"/>
              </a:rPr>
              <a:t>Hallucinations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b="1" lang="en" sz="1700">
                <a:solidFill>
                  <a:srgbClr val="0F0F0F"/>
                </a:solidFill>
                <a:latin typeface="Poppins"/>
                <a:ea typeface="Poppins"/>
                <a:cs typeface="Poppins"/>
                <a:sym typeface="Poppins"/>
              </a:rPr>
              <a:t>Knowledge</a:t>
            </a:r>
            <a:r>
              <a:rPr lang="en" sz="1700">
                <a:solidFill>
                  <a:srgbClr val="0F0F0F"/>
                </a:solidFill>
                <a:latin typeface="Poppins Medium"/>
                <a:ea typeface="Poppins Medium"/>
                <a:cs typeface="Poppins Medium"/>
                <a:sym typeface="Poppins Medium"/>
              </a:rPr>
              <a:t> of new LLMs, AI Agents, MCP Tools and how to use them properly. For example, VSCode Agent Mode, MCP (Git Flow, Connect DB, Search Web, Fetch Latest Docs, etc.) </a:t>
            </a:r>
            <a:endParaRPr sz="1700">
              <a:solidFill>
                <a:srgbClr val="0F0F0F"/>
              </a:solidFill>
              <a:latin typeface="Poppins Medium"/>
              <a:ea typeface="Poppins Medium"/>
              <a:cs typeface="Poppins Medium"/>
              <a:sym typeface="Poppins Medium"/>
            </a:endParaRPr>
          </a:p>
        </p:txBody>
      </p:sp>
      <p:sp>
        <p:nvSpPr>
          <p:cNvPr id="2553" name="Google Shape;2553;p293"/>
          <p:cNvSpPr txBox="1"/>
          <p:nvPr>
            <p:ph type="title"/>
          </p:nvPr>
        </p:nvSpPr>
        <p:spPr>
          <a:xfrm>
            <a:off x="364025" y="152800"/>
            <a:ext cx="8310000" cy="1008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New AI Skills required to adapt to new ways of working in </a:t>
            </a:r>
            <a:endParaRPr sz="2000">
              <a:solidFill>
                <a:srgbClr val="321A7C"/>
              </a:solidFill>
            </a:endParaRPr>
          </a:p>
          <a:p>
            <a:pPr indent="0" lvl="0" marL="0" rtl="0" algn="ctr">
              <a:lnSpc>
                <a:spcPct val="150000"/>
              </a:lnSpc>
              <a:spcBef>
                <a:spcPts val="0"/>
              </a:spcBef>
              <a:spcAft>
                <a:spcPts val="0"/>
              </a:spcAft>
              <a:buNone/>
            </a:pPr>
            <a:r>
              <a:rPr lang="en" sz="2000">
                <a:solidFill>
                  <a:srgbClr val="321A7C"/>
                </a:solidFill>
              </a:rPr>
              <a:t>Software Engineering</a:t>
            </a:r>
            <a:endParaRPr sz="2600">
              <a:solidFill>
                <a:srgbClr val="321A7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294"/>
          <p:cNvSpPr txBox="1"/>
          <p:nvPr>
            <p:ph type="title"/>
          </p:nvPr>
        </p:nvSpPr>
        <p:spPr>
          <a:xfrm>
            <a:off x="1104300" y="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are AI Agents?</a:t>
            </a:r>
            <a:endParaRPr sz="2300">
              <a:solidFill>
                <a:srgbClr val="321A7C"/>
              </a:solidFill>
            </a:endParaRPr>
          </a:p>
        </p:txBody>
      </p:sp>
      <p:pic>
        <p:nvPicPr>
          <p:cNvPr id="2559" name="Google Shape;2559;p294"/>
          <p:cNvPicPr preferRelativeResize="0"/>
          <p:nvPr/>
        </p:nvPicPr>
        <p:blipFill rotWithShape="1">
          <a:blip r:embed="rId3">
            <a:alphaModFix/>
          </a:blip>
          <a:srcRect b="12384" l="0" r="0" t="-8317"/>
          <a:stretch/>
        </p:blipFill>
        <p:spPr>
          <a:xfrm>
            <a:off x="2007475" y="35200"/>
            <a:ext cx="5594814" cy="48198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295"/>
          <p:cNvSpPr txBox="1"/>
          <p:nvPr>
            <p:ph type="title"/>
          </p:nvPr>
        </p:nvSpPr>
        <p:spPr>
          <a:xfrm>
            <a:off x="1104300" y="16185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321A7C"/>
                </a:solidFill>
              </a:rPr>
              <a:t>Components of</a:t>
            </a:r>
            <a:r>
              <a:rPr lang="en" sz="2400">
                <a:solidFill>
                  <a:srgbClr val="321A7C"/>
                </a:solidFill>
              </a:rPr>
              <a:t> AI Agent Architecture</a:t>
            </a:r>
            <a:endParaRPr sz="2700">
              <a:solidFill>
                <a:srgbClr val="321A7C"/>
              </a:solidFill>
            </a:endParaRPr>
          </a:p>
        </p:txBody>
      </p:sp>
      <p:pic>
        <p:nvPicPr>
          <p:cNvPr id="2565" name="Google Shape;2565;p295"/>
          <p:cNvPicPr preferRelativeResize="0"/>
          <p:nvPr/>
        </p:nvPicPr>
        <p:blipFill rotWithShape="1">
          <a:blip r:embed="rId3">
            <a:alphaModFix/>
          </a:blip>
          <a:srcRect b="0" l="0" r="0" t="24573"/>
          <a:stretch/>
        </p:blipFill>
        <p:spPr>
          <a:xfrm>
            <a:off x="636850" y="1301700"/>
            <a:ext cx="7870276" cy="3220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296"/>
          <p:cNvSpPr txBox="1"/>
          <p:nvPr>
            <p:ph type="title"/>
          </p:nvPr>
        </p:nvSpPr>
        <p:spPr>
          <a:xfrm>
            <a:off x="891900" y="35200"/>
            <a:ext cx="73602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Vibe Coding with </a:t>
            </a:r>
            <a:r>
              <a:rPr lang="en" sz="2000">
                <a:solidFill>
                  <a:srgbClr val="321A7C"/>
                </a:solidFill>
              </a:rPr>
              <a:t>VSCode AI Agent Mode </a:t>
            </a:r>
            <a:endParaRPr sz="2300">
              <a:solidFill>
                <a:srgbClr val="321A7C"/>
              </a:solidFill>
            </a:endParaRPr>
          </a:p>
        </p:txBody>
      </p:sp>
      <p:pic>
        <p:nvPicPr>
          <p:cNvPr id="2571" name="Google Shape;2571;p296"/>
          <p:cNvPicPr preferRelativeResize="0"/>
          <p:nvPr/>
        </p:nvPicPr>
        <p:blipFill>
          <a:blip r:embed="rId3">
            <a:alphaModFix/>
          </a:blip>
          <a:stretch>
            <a:fillRect/>
          </a:stretch>
        </p:blipFill>
        <p:spPr>
          <a:xfrm>
            <a:off x="0" y="569200"/>
            <a:ext cx="5286538" cy="4269499"/>
          </a:xfrm>
          <a:prstGeom prst="rect">
            <a:avLst/>
          </a:prstGeom>
          <a:noFill/>
          <a:ln>
            <a:noFill/>
          </a:ln>
        </p:spPr>
      </p:pic>
      <p:sp>
        <p:nvSpPr>
          <p:cNvPr id="2572" name="Google Shape;2572;p296"/>
          <p:cNvSpPr txBox="1"/>
          <p:nvPr/>
        </p:nvSpPr>
        <p:spPr>
          <a:xfrm>
            <a:off x="5122400" y="768400"/>
            <a:ext cx="3897900" cy="4063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1C00F7"/>
                </a:solidFill>
                <a:latin typeface="Poppins"/>
                <a:ea typeface="Poppins"/>
                <a:cs typeface="Poppins"/>
                <a:sym typeface="Poppins"/>
              </a:rPr>
              <a:t>This is Vibe Coding!</a:t>
            </a:r>
            <a:endParaRPr b="1" sz="1600">
              <a:solidFill>
                <a:srgbClr val="1C00F7"/>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Human/User</a:t>
            </a:r>
            <a:r>
              <a:rPr lang="en" sz="1200">
                <a:solidFill>
                  <a:schemeClr val="dk1"/>
                </a:solidFill>
                <a:latin typeface="Poppins"/>
                <a:ea typeface="Poppins"/>
                <a:cs typeface="Poppins"/>
                <a:sym typeface="Poppins"/>
              </a:rPr>
              <a:t> will provide the Prompt</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write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execute &amp; test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read the errors from console/terminal and will fix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the search the web for code defect solutions </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create test data &amp; insert in the database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Create, Review and Approve PR (PR flow fully AI controlled)</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notify the user on Slack/Email that the work is done.</a:t>
            </a:r>
            <a:endParaRPr sz="1200">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279"/>
          <p:cNvSpPr txBox="1"/>
          <p:nvPr>
            <p:ph idx="4294967295" type="body"/>
          </p:nvPr>
        </p:nvSpPr>
        <p:spPr>
          <a:xfrm>
            <a:off x="265250" y="762275"/>
            <a:ext cx="8850600" cy="4191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My Introduction and AI Background</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Industry Sneak Peek - AI Adoption Journey of Amazon, Microsoft, Meta/Facebook, etc.</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AI will transform the Software Engineering landscape? (4 Pillars of Transformation)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Areas of Impact and New Ways to Working in Software Engineering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Past, Present and Future of Software Engineering (Programming)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Why organization’s will be rushing to adopt AI (Code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What is Vibe Coding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New ways of working (New Roles &amp; Responsibilities for Software Teams)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New AI Skills required to adapt to new ways of working in Software Engineering</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What are AI Agents?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AI Agents Architecture</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Vibe Coding with VSCode AI Agent Mode</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b="1" lang="en" sz="1300">
                <a:latin typeface="Poppins"/>
                <a:ea typeface="Poppins"/>
                <a:cs typeface="Poppins"/>
                <a:sym typeface="Poppins"/>
              </a:rPr>
              <a:t>Demo</a:t>
            </a:r>
            <a:r>
              <a:rPr lang="en" sz="1300">
                <a:latin typeface="Poppins"/>
                <a:ea typeface="Poppins"/>
                <a:cs typeface="Poppins"/>
                <a:sym typeface="Poppins"/>
              </a:rPr>
              <a:t> - VSCode AI Agent Mode (Agent Mode, Multi Models, Tools, Extensions, etc.)</a:t>
            </a:r>
            <a:endParaRPr sz="1300">
              <a:latin typeface="Poppins"/>
              <a:ea typeface="Poppins"/>
              <a:cs typeface="Poppins"/>
              <a:sym typeface="Poppins"/>
            </a:endParaRPr>
          </a:p>
        </p:txBody>
      </p:sp>
      <p:sp>
        <p:nvSpPr>
          <p:cNvPr id="2399" name="Google Shape;2399;p279"/>
          <p:cNvSpPr txBox="1"/>
          <p:nvPr>
            <p:ph type="title"/>
          </p:nvPr>
        </p:nvSpPr>
        <p:spPr>
          <a:xfrm>
            <a:off x="789150" y="76150"/>
            <a:ext cx="7565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Introduction to AI Standards and Best Practices - Part 1</a:t>
            </a:r>
            <a:endParaRPr sz="2300">
              <a:solidFill>
                <a:srgbClr val="321A7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297"/>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578" name="Google Shape;2578;p297"/>
          <p:cNvSpPr txBox="1"/>
          <p:nvPr>
            <p:ph idx="1" type="subTitle"/>
          </p:nvPr>
        </p:nvSpPr>
        <p:spPr>
          <a:xfrm>
            <a:off x="1222925" y="3445875"/>
            <a:ext cx="2940000" cy="43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321A7C"/>
                </a:solidFill>
                <a:latin typeface="Poppins"/>
                <a:ea typeface="Poppins"/>
                <a:cs typeface="Poppins"/>
                <a:sym typeface="Poppins"/>
              </a:rPr>
              <a:t>VSCode +AI Tools/Extensions</a:t>
            </a:r>
            <a:endParaRPr sz="1500"/>
          </a:p>
        </p:txBody>
      </p:sp>
      <p:grpSp>
        <p:nvGrpSpPr>
          <p:cNvPr id="2579" name="Google Shape;2579;p297"/>
          <p:cNvGrpSpPr/>
          <p:nvPr/>
        </p:nvGrpSpPr>
        <p:grpSpPr>
          <a:xfrm>
            <a:off x="5348690" y="714128"/>
            <a:ext cx="3659361" cy="2863197"/>
            <a:chOff x="5348690" y="714128"/>
            <a:chExt cx="3659361" cy="2863197"/>
          </a:xfrm>
        </p:grpSpPr>
        <p:grpSp>
          <p:nvGrpSpPr>
            <p:cNvPr id="2580" name="Google Shape;2580;p297"/>
            <p:cNvGrpSpPr/>
            <p:nvPr/>
          </p:nvGrpSpPr>
          <p:grpSpPr>
            <a:xfrm>
              <a:off x="5348722" y="714128"/>
              <a:ext cx="783937" cy="559911"/>
              <a:chOff x="5388046" y="-4643818"/>
              <a:chExt cx="1473565" cy="1052465"/>
            </a:xfrm>
          </p:grpSpPr>
          <p:sp>
            <p:nvSpPr>
              <p:cNvPr id="2581" name="Google Shape;2581;p297"/>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297"/>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83" name="Google Shape;2583;p297"/>
              <p:cNvGrpSpPr/>
              <p:nvPr/>
            </p:nvGrpSpPr>
            <p:grpSpPr>
              <a:xfrm>
                <a:off x="5476867" y="-4404312"/>
                <a:ext cx="1298257" cy="581025"/>
                <a:chOff x="5476867" y="-4404312"/>
                <a:chExt cx="1298257" cy="581025"/>
              </a:xfrm>
            </p:grpSpPr>
            <p:sp>
              <p:nvSpPr>
                <p:cNvPr id="2584" name="Google Shape;2584;p297"/>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297"/>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297"/>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297"/>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297"/>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297"/>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297"/>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297"/>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297"/>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297"/>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297"/>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297"/>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297"/>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297"/>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297"/>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297"/>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297"/>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297"/>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297"/>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297"/>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297"/>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297"/>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297"/>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297"/>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297"/>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297"/>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297"/>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297"/>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297"/>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13" name="Google Shape;2613;p297"/>
            <p:cNvGrpSpPr/>
            <p:nvPr/>
          </p:nvGrpSpPr>
          <p:grpSpPr>
            <a:xfrm>
              <a:off x="6319481" y="1421518"/>
              <a:ext cx="1444752" cy="635727"/>
              <a:chOff x="1733780" y="-3418546"/>
              <a:chExt cx="3810000" cy="1676495"/>
            </a:xfrm>
          </p:grpSpPr>
          <p:grpSp>
            <p:nvGrpSpPr>
              <p:cNvPr id="2614" name="Google Shape;2614;p297"/>
              <p:cNvGrpSpPr/>
              <p:nvPr/>
            </p:nvGrpSpPr>
            <p:grpSpPr>
              <a:xfrm>
                <a:off x="1733780" y="-3418546"/>
                <a:ext cx="3810000" cy="1676495"/>
                <a:chOff x="1733780" y="-3418546"/>
                <a:chExt cx="3810000" cy="1676495"/>
              </a:xfrm>
            </p:grpSpPr>
            <p:sp>
              <p:nvSpPr>
                <p:cNvPr id="2615" name="Google Shape;2615;p297"/>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297"/>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297"/>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297"/>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297"/>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297"/>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297"/>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297"/>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297"/>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297"/>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297"/>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297"/>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297"/>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297"/>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9" name="Google Shape;2629;p297"/>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297"/>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297"/>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297"/>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297"/>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297"/>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297"/>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297"/>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297"/>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297"/>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297"/>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297"/>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297"/>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297"/>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297"/>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297"/>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297"/>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297"/>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297"/>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297"/>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297"/>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297"/>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297"/>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297"/>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297"/>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297"/>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297"/>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297"/>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297"/>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58" name="Google Shape;2658;p297"/>
              <p:cNvGrpSpPr/>
              <p:nvPr/>
            </p:nvGrpSpPr>
            <p:grpSpPr>
              <a:xfrm>
                <a:off x="1733780" y="-3418546"/>
                <a:ext cx="3810000" cy="1676495"/>
                <a:chOff x="1733780" y="-3418546"/>
                <a:chExt cx="3810000" cy="1676495"/>
              </a:xfrm>
            </p:grpSpPr>
            <p:sp>
              <p:nvSpPr>
                <p:cNvPr id="2659" name="Google Shape;2659;p297"/>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297"/>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297"/>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297"/>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297"/>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297"/>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297"/>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297"/>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297"/>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297"/>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297"/>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297"/>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297"/>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297"/>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297"/>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297"/>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297"/>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297"/>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297"/>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297"/>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297"/>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297"/>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297"/>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297"/>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297"/>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297"/>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297"/>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297"/>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297"/>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297"/>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297"/>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297"/>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297"/>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297"/>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297"/>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297"/>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297"/>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297"/>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297"/>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297"/>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297"/>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297"/>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297"/>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02" name="Google Shape;2702;p297"/>
            <p:cNvGrpSpPr/>
            <p:nvPr/>
          </p:nvGrpSpPr>
          <p:grpSpPr>
            <a:xfrm>
              <a:off x="7950818" y="1497520"/>
              <a:ext cx="1057232" cy="522767"/>
              <a:chOff x="5830626" y="6195815"/>
              <a:chExt cx="1476375" cy="730020"/>
            </a:xfrm>
          </p:grpSpPr>
          <p:sp>
            <p:nvSpPr>
              <p:cNvPr id="2703" name="Google Shape;2703;p297"/>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297"/>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5" name="Google Shape;2705;p297"/>
              <p:cNvGrpSpPr/>
              <p:nvPr/>
            </p:nvGrpSpPr>
            <p:grpSpPr>
              <a:xfrm>
                <a:off x="5830626" y="6195814"/>
                <a:ext cx="1476375" cy="730020"/>
                <a:chOff x="5830626" y="6195815"/>
                <a:chExt cx="1476375" cy="730020"/>
              </a:xfrm>
            </p:grpSpPr>
            <p:sp>
              <p:nvSpPr>
                <p:cNvPr id="2706" name="Google Shape;2706;p297"/>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297"/>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297"/>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297"/>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297"/>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297"/>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297"/>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297"/>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297"/>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297"/>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6" name="Google Shape;2716;p297"/>
              <p:cNvGrpSpPr/>
              <p:nvPr/>
            </p:nvGrpSpPr>
            <p:grpSpPr>
              <a:xfrm>
                <a:off x="5830626" y="6195814"/>
                <a:ext cx="1476375" cy="730020"/>
                <a:chOff x="5830626" y="6195815"/>
                <a:chExt cx="1476375" cy="730020"/>
              </a:xfrm>
            </p:grpSpPr>
            <p:sp>
              <p:nvSpPr>
                <p:cNvPr id="2717" name="Google Shape;2717;p297"/>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297"/>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297"/>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297"/>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297"/>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297"/>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297"/>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297"/>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297"/>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297"/>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27" name="Google Shape;2727;p297"/>
            <p:cNvGrpSpPr/>
            <p:nvPr/>
          </p:nvGrpSpPr>
          <p:grpSpPr>
            <a:xfrm>
              <a:off x="5348780" y="1526102"/>
              <a:ext cx="783861" cy="69189"/>
              <a:chOff x="3311739" y="-1135630"/>
              <a:chExt cx="647605" cy="57163"/>
            </a:xfrm>
          </p:grpSpPr>
          <p:grpSp>
            <p:nvGrpSpPr>
              <p:cNvPr id="2728" name="Google Shape;2728;p297"/>
              <p:cNvGrpSpPr/>
              <p:nvPr/>
            </p:nvGrpSpPr>
            <p:grpSpPr>
              <a:xfrm>
                <a:off x="3311739" y="-1135618"/>
                <a:ext cx="647605" cy="57150"/>
                <a:chOff x="3311739" y="-1135618"/>
                <a:chExt cx="647605" cy="57150"/>
              </a:xfrm>
            </p:grpSpPr>
            <p:sp>
              <p:nvSpPr>
                <p:cNvPr id="2729" name="Google Shape;2729;p297"/>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297"/>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297"/>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2" name="Google Shape;2732;p297"/>
              <p:cNvGrpSpPr/>
              <p:nvPr/>
            </p:nvGrpSpPr>
            <p:grpSpPr>
              <a:xfrm>
                <a:off x="3311739" y="-1135630"/>
                <a:ext cx="647605" cy="57150"/>
                <a:chOff x="3311739" y="-1135618"/>
                <a:chExt cx="647605" cy="57150"/>
              </a:xfrm>
            </p:grpSpPr>
            <p:sp>
              <p:nvSpPr>
                <p:cNvPr id="2733" name="Google Shape;2733;p297"/>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297"/>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297"/>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36" name="Google Shape;2736;p297"/>
            <p:cNvGrpSpPr/>
            <p:nvPr/>
          </p:nvGrpSpPr>
          <p:grpSpPr>
            <a:xfrm>
              <a:off x="5348690" y="1883518"/>
              <a:ext cx="783976" cy="69174"/>
              <a:chOff x="2501066" y="-840343"/>
              <a:chExt cx="647700" cy="57150"/>
            </a:xfrm>
          </p:grpSpPr>
          <p:grpSp>
            <p:nvGrpSpPr>
              <p:cNvPr id="2737" name="Google Shape;2737;p297"/>
              <p:cNvGrpSpPr/>
              <p:nvPr/>
            </p:nvGrpSpPr>
            <p:grpSpPr>
              <a:xfrm>
                <a:off x="2501066" y="-840343"/>
                <a:ext cx="647700" cy="57150"/>
                <a:chOff x="2501066" y="-840343"/>
                <a:chExt cx="647700" cy="57150"/>
              </a:xfrm>
            </p:grpSpPr>
            <p:sp>
              <p:nvSpPr>
                <p:cNvPr id="2738" name="Google Shape;2738;p297"/>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297"/>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297"/>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41" name="Google Shape;2741;p297"/>
              <p:cNvGrpSpPr/>
              <p:nvPr/>
            </p:nvGrpSpPr>
            <p:grpSpPr>
              <a:xfrm>
                <a:off x="2501066" y="-840343"/>
                <a:ext cx="647700" cy="57150"/>
                <a:chOff x="2501066" y="-840343"/>
                <a:chExt cx="647700" cy="57150"/>
              </a:xfrm>
            </p:grpSpPr>
            <p:sp>
              <p:nvSpPr>
                <p:cNvPr id="2742" name="Google Shape;2742;p297"/>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3" name="Google Shape;2743;p297"/>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297"/>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45" name="Google Shape;2745;p297"/>
            <p:cNvGrpSpPr/>
            <p:nvPr/>
          </p:nvGrpSpPr>
          <p:grpSpPr>
            <a:xfrm>
              <a:off x="5348755" y="1704818"/>
              <a:ext cx="783976" cy="69174"/>
              <a:chOff x="4122316" y="-840343"/>
              <a:chExt cx="647700" cy="57150"/>
            </a:xfrm>
          </p:grpSpPr>
          <p:grpSp>
            <p:nvGrpSpPr>
              <p:cNvPr id="2746" name="Google Shape;2746;p297"/>
              <p:cNvGrpSpPr/>
              <p:nvPr/>
            </p:nvGrpSpPr>
            <p:grpSpPr>
              <a:xfrm>
                <a:off x="4122316" y="-840343"/>
                <a:ext cx="647700" cy="57150"/>
                <a:chOff x="4122316" y="-840343"/>
                <a:chExt cx="647700" cy="57150"/>
              </a:xfrm>
            </p:grpSpPr>
            <p:sp>
              <p:nvSpPr>
                <p:cNvPr id="2747" name="Google Shape;2747;p297"/>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297"/>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297"/>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0" name="Google Shape;2750;p297"/>
              <p:cNvGrpSpPr/>
              <p:nvPr/>
            </p:nvGrpSpPr>
            <p:grpSpPr>
              <a:xfrm>
                <a:off x="4122316" y="-840343"/>
                <a:ext cx="647700" cy="57150"/>
                <a:chOff x="4122316" y="-840343"/>
                <a:chExt cx="647700" cy="57150"/>
              </a:xfrm>
            </p:grpSpPr>
            <p:sp>
              <p:nvSpPr>
                <p:cNvPr id="2751" name="Google Shape;2751;p297"/>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2" name="Google Shape;2752;p297"/>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297"/>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54" name="Google Shape;2754;p297"/>
            <p:cNvGrpSpPr/>
            <p:nvPr/>
          </p:nvGrpSpPr>
          <p:grpSpPr>
            <a:xfrm>
              <a:off x="6844488" y="714128"/>
              <a:ext cx="502936" cy="559921"/>
              <a:chOff x="546822" y="-3050905"/>
              <a:chExt cx="753237" cy="838581"/>
            </a:xfrm>
          </p:grpSpPr>
          <p:grpSp>
            <p:nvGrpSpPr>
              <p:cNvPr id="2755" name="Google Shape;2755;p297"/>
              <p:cNvGrpSpPr/>
              <p:nvPr/>
            </p:nvGrpSpPr>
            <p:grpSpPr>
              <a:xfrm>
                <a:off x="546822" y="-2736866"/>
                <a:ext cx="95250" cy="524161"/>
                <a:chOff x="546822" y="-2736866"/>
                <a:chExt cx="95250" cy="524161"/>
              </a:xfrm>
            </p:grpSpPr>
            <p:sp>
              <p:nvSpPr>
                <p:cNvPr id="2756" name="Google Shape;2756;p297"/>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7" name="Google Shape;2757;p297"/>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8" name="Google Shape;2758;p297"/>
              <p:cNvGrpSpPr/>
              <p:nvPr/>
            </p:nvGrpSpPr>
            <p:grpSpPr>
              <a:xfrm>
                <a:off x="766183" y="-2869930"/>
                <a:ext cx="95250" cy="657225"/>
                <a:chOff x="766183" y="-2869930"/>
                <a:chExt cx="95250" cy="657225"/>
              </a:xfrm>
            </p:grpSpPr>
            <p:sp>
              <p:nvSpPr>
                <p:cNvPr id="2759" name="Google Shape;2759;p297"/>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0" name="Google Shape;2760;p297"/>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1" name="Google Shape;2761;p297"/>
              <p:cNvGrpSpPr/>
              <p:nvPr/>
            </p:nvGrpSpPr>
            <p:grpSpPr>
              <a:xfrm>
                <a:off x="985543" y="-3050905"/>
                <a:ext cx="95250" cy="838581"/>
                <a:chOff x="985543" y="-3050905"/>
                <a:chExt cx="95250" cy="838581"/>
              </a:xfrm>
            </p:grpSpPr>
            <p:sp>
              <p:nvSpPr>
                <p:cNvPr id="2762" name="Google Shape;2762;p297"/>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297"/>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4" name="Google Shape;2764;p297"/>
              <p:cNvGrpSpPr/>
              <p:nvPr/>
            </p:nvGrpSpPr>
            <p:grpSpPr>
              <a:xfrm>
                <a:off x="1204809" y="-2703528"/>
                <a:ext cx="95250" cy="490823"/>
                <a:chOff x="1204809" y="-2703528"/>
                <a:chExt cx="95250" cy="490823"/>
              </a:xfrm>
            </p:grpSpPr>
            <p:sp>
              <p:nvSpPr>
                <p:cNvPr id="2765" name="Google Shape;2765;p297"/>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297"/>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767" name="Google Shape;2767;p297"/>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768" name="Google Shape;2768;p297"/>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769" name="Google Shape;2769;p297"/>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p298"/>
          <p:cNvSpPr txBox="1"/>
          <p:nvPr>
            <p:ph idx="4294967295" type="body"/>
          </p:nvPr>
        </p:nvSpPr>
        <p:spPr>
          <a:xfrm>
            <a:off x="336250" y="105350"/>
            <a:ext cx="8670000" cy="474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Poppins"/>
              <a:ea typeface="Poppins"/>
              <a:cs typeface="Poppins"/>
              <a:sym typeface="Poppins"/>
            </a:endParaRPr>
          </a:p>
          <a:p>
            <a:pPr indent="-304800" lvl="0" marL="457200" rtl="0" algn="l">
              <a:lnSpc>
                <a:spcPct val="150000"/>
              </a:lnSpc>
              <a:spcBef>
                <a:spcPts val="0"/>
              </a:spcBef>
              <a:spcAft>
                <a:spcPts val="0"/>
              </a:spcAft>
              <a:buSzPts val="1200"/>
              <a:buFont typeface="Poppins"/>
              <a:buChar char="●"/>
            </a:pPr>
            <a:r>
              <a:rPr b="1" lang="en">
                <a:latin typeface="Poppins"/>
                <a:ea typeface="Poppins"/>
                <a:cs typeface="Poppins"/>
                <a:sym typeface="Poppins"/>
              </a:rPr>
              <a:t>Why VSCode?</a:t>
            </a:r>
            <a:endParaRPr b="1">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lang="en">
                <a:latin typeface="Poppins"/>
                <a:ea typeface="Poppins"/>
                <a:cs typeface="Poppins"/>
                <a:sym typeface="Poppins"/>
              </a:rPr>
              <a:t>Open source, industry leader and supported by all/majority of enterprises</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lang="en">
                <a:latin typeface="Poppins"/>
                <a:ea typeface="Poppins"/>
                <a:cs typeface="Poppins"/>
                <a:sym typeface="Poppins"/>
              </a:rPr>
              <a:t>Maximum numbers of AI Plugins/Tools available with native integration in the platform</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lang="en">
                <a:latin typeface="Poppins"/>
                <a:ea typeface="Poppins"/>
                <a:cs typeface="Poppins"/>
                <a:sym typeface="Poppins"/>
              </a:rPr>
              <a:t>Generally, it is the first to get all the latest AI features, AI tools and AI Extensions</a:t>
            </a:r>
            <a:endParaRPr>
              <a:latin typeface="Poppins"/>
              <a:ea typeface="Poppins"/>
              <a:cs typeface="Poppins"/>
              <a:sym typeface="Poppins"/>
            </a:endParaRPr>
          </a:p>
          <a:p>
            <a:pPr indent="-304800" lvl="0" marL="457200" rtl="0" algn="l">
              <a:lnSpc>
                <a:spcPct val="150000"/>
              </a:lnSpc>
              <a:spcBef>
                <a:spcPts val="0"/>
              </a:spcBef>
              <a:spcAft>
                <a:spcPts val="0"/>
              </a:spcAft>
              <a:buSzPts val="1200"/>
              <a:buFont typeface="Poppins"/>
              <a:buChar char="●"/>
            </a:pPr>
            <a:r>
              <a:rPr b="1" lang="en">
                <a:latin typeface="Poppins"/>
                <a:ea typeface="Poppins"/>
                <a:cs typeface="Poppins"/>
                <a:sym typeface="Poppins"/>
              </a:rPr>
              <a:t>JetBrains, Eclipse, XCode, etc. </a:t>
            </a:r>
            <a:endParaRPr b="1">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lang="en">
                <a:latin typeface="Poppins"/>
                <a:ea typeface="Poppins"/>
                <a:cs typeface="Poppins"/>
                <a:sym typeface="Poppins"/>
              </a:rPr>
              <a:t>Already support for Ask Mode (by Copilot) </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lang="en">
                <a:latin typeface="Poppins"/>
                <a:ea typeface="Poppins"/>
                <a:cs typeface="Poppins"/>
                <a:sym typeface="Poppins"/>
              </a:rPr>
              <a:t>Public Preview launched for Agent AI Mode (by Copilot)</a:t>
            </a:r>
            <a:endParaRPr b="1">
              <a:latin typeface="Poppins"/>
              <a:ea typeface="Poppins"/>
              <a:cs typeface="Poppins"/>
              <a:sym typeface="Poppins"/>
            </a:endParaRPr>
          </a:p>
          <a:p>
            <a:pPr indent="-304800" lvl="0" marL="457200" rtl="0" algn="l">
              <a:lnSpc>
                <a:spcPct val="150000"/>
              </a:lnSpc>
              <a:spcBef>
                <a:spcPts val="0"/>
              </a:spcBef>
              <a:spcAft>
                <a:spcPts val="0"/>
              </a:spcAft>
              <a:buSzPts val="1200"/>
              <a:buFont typeface="Poppins"/>
              <a:buChar char="●"/>
            </a:pPr>
            <a:r>
              <a:rPr b="1" lang="en">
                <a:latin typeface="Poppins"/>
                <a:ea typeface="Poppins"/>
                <a:cs typeface="Poppins"/>
                <a:sym typeface="Poppins"/>
              </a:rPr>
              <a:t>Famous</a:t>
            </a:r>
            <a:r>
              <a:rPr b="1" lang="en">
                <a:latin typeface="Poppins"/>
                <a:ea typeface="Poppins"/>
                <a:cs typeface="Poppins"/>
                <a:sym typeface="Poppins"/>
              </a:rPr>
              <a:t> AI Tools/Extensions Integration with VSCode Demo</a:t>
            </a:r>
            <a:endParaRPr b="1">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b="1" lang="en">
                <a:latin typeface="Poppins"/>
                <a:ea typeface="Poppins"/>
                <a:cs typeface="Poppins"/>
                <a:sym typeface="Poppins"/>
              </a:rPr>
              <a:t>Gemini Code Assist</a:t>
            </a:r>
            <a:r>
              <a:rPr lang="en">
                <a:latin typeface="Poppins"/>
                <a:ea typeface="Poppins"/>
                <a:cs typeface="Poppins"/>
                <a:sym typeface="Poppins"/>
              </a:rPr>
              <a:t> (Google) </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b="1" lang="en">
                <a:latin typeface="Poppins"/>
                <a:ea typeface="Poppins"/>
                <a:cs typeface="Poppins"/>
                <a:sym typeface="Poppins"/>
              </a:rPr>
              <a:t>Supermaven</a:t>
            </a:r>
            <a:r>
              <a:rPr lang="en">
                <a:latin typeface="Poppins"/>
                <a:ea typeface="Poppins"/>
                <a:cs typeface="Poppins"/>
                <a:sym typeface="Poppins"/>
              </a:rPr>
              <a:t> (Cursor Owned) </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b="1" lang="en">
                <a:latin typeface="Poppins"/>
                <a:ea typeface="Poppins"/>
                <a:cs typeface="Poppins"/>
                <a:sym typeface="Poppins"/>
              </a:rPr>
              <a:t>Copilot</a:t>
            </a:r>
            <a:r>
              <a:rPr lang="en">
                <a:latin typeface="Poppins"/>
                <a:ea typeface="Poppins"/>
                <a:cs typeface="Poppins"/>
                <a:sym typeface="Poppins"/>
              </a:rPr>
              <a:t> (Microsoft) [Freemium Model]</a:t>
            </a:r>
            <a:endParaRPr>
              <a:latin typeface="Poppins"/>
              <a:ea typeface="Poppins"/>
              <a:cs typeface="Poppins"/>
              <a:sym typeface="Poppins"/>
            </a:endParaRPr>
          </a:p>
          <a:p>
            <a:pPr indent="-304800" lvl="2" marL="1371600" rtl="0" algn="l">
              <a:lnSpc>
                <a:spcPct val="150000"/>
              </a:lnSpc>
              <a:spcBef>
                <a:spcPts val="0"/>
              </a:spcBef>
              <a:spcAft>
                <a:spcPts val="0"/>
              </a:spcAft>
              <a:buSzPts val="1200"/>
              <a:buFont typeface="Poppins"/>
              <a:buChar char="■"/>
            </a:pPr>
            <a:r>
              <a:rPr lang="en">
                <a:latin typeface="Poppins"/>
                <a:ea typeface="Poppins"/>
                <a:cs typeface="Poppins"/>
                <a:sym typeface="Poppins"/>
              </a:rPr>
              <a:t>Ask Mode &amp; Edit Mode</a:t>
            </a:r>
            <a:endParaRPr>
              <a:latin typeface="Poppins"/>
              <a:ea typeface="Poppins"/>
              <a:cs typeface="Poppins"/>
              <a:sym typeface="Poppins"/>
            </a:endParaRPr>
          </a:p>
          <a:p>
            <a:pPr indent="-304800" lvl="2" marL="1371600" rtl="0" algn="l">
              <a:lnSpc>
                <a:spcPct val="150000"/>
              </a:lnSpc>
              <a:spcBef>
                <a:spcPts val="0"/>
              </a:spcBef>
              <a:spcAft>
                <a:spcPts val="0"/>
              </a:spcAft>
              <a:buSzPts val="1200"/>
              <a:buFont typeface="Poppins"/>
              <a:buChar char="■"/>
            </a:pPr>
            <a:r>
              <a:rPr lang="en">
                <a:latin typeface="Poppins"/>
                <a:ea typeface="Poppins"/>
                <a:cs typeface="Poppins"/>
                <a:sym typeface="Poppins"/>
              </a:rPr>
              <a:t>Agent Mode</a:t>
            </a:r>
            <a:endParaRPr>
              <a:latin typeface="Poppins"/>
              <a:ea typeface="Poppins"/>
              <a:cs typeface="Poppins"/>
              <a:sym typeface="Poppins"/>
            </a:endParaRPr>
          </a:p>
          <a:p>
            <a:pPr indent="-304800" lvl="1" marL="914400" rtl="0" algn="l">
              <a:lnSpc>
                <a:spcPct val="150000"/>
              </a:lnSpc>
              <a:spcBef>
                <a:spcPts val="0"/>
              </a:spcBef>
              <a:spcAft>
                <a:spcPts val="0"/>
              </a:spcAft>
              <a:buSzPts val="1200"/>
              <a:buFont typeface="Poppins"/>
              <a:buChar char="○"/>
            </a:pPr>
            <a:r>
              <a:rPr b="1" lang="en">
                <a:latin typeface="Poppins"/>
                <a:ea typeface="Poppins"/>
                <a:cs typeface="Poppins"/>
                <a:sym typeface="Poppins"/>
              </a:rPr>
              <a:t>Cline</a:t>
            </a:r>
            <a:r>
              <a:rPr lang="en">
                <a:latin typeface="Poppins"/>
                <a:ea typeface="Poppins"/>
                <a:cs typeface="Poppins"/>
                <a:sym typeface="Poppins"/>
              </a:rPr>
              <a:t> (Open Source) - Best Open Source Alternative to Copilot (Free + Pay only for LLMs usage)</a:t>
            </a:r>
            <a:endParaRPr>
              <a:latin typeface="Poppins"/>
              <a:ea typeface="Poppins"/>
              <a:cs typeface="Poppins"/>
              <a:sym typeface="Poppins"/>
            </a:endParaRPr>
          </a:p>
          <a:p>
            <a:pPr indent="-304800" lvl="2" marL="1371600" rtl="0" algn="l">
              <a:lnSpc>
                <a:spcPct val="150000"/>
              </a:lnSpc>
              <a:spcBef>
                <a:spcPts val="0"/>
              </a:spcBef>
              <a:spcAft>
                <a:spcPts val="0"/>
              </a:spcAft>
              <a:buSzPts val="1200"/>
              <a:buFont typeface="Poppins"/>
              <a:buChar char="■"/>
            </a:pPr>
            <a:r>
              <a:rPr lang="en">
                <a:latin typeface="Poppins"/>
                <a:ea typeface="Poppins"/>
                <a:cs typeface="Poppins"/>
                <a:sym typeface="Poppins"/>
              </a:rPr>
              <a:t>Plan Mode</a:t>
            </a:r>
            <a:endParaRPr>
              <a:latin typeface="Poppins"/>
              <a:ea typeface="Poppins"/>
              <a:cs typeface="Poppins"/>
              <a:sym typeface="Poppins"/>
            </a:endParaRPr>
          </a:p>
          <a:p>
            <a:pPr indent="-304800" lvl="2" marL="1371600" rtl="0" algn="l">
              <a:lnSpc>
                <a:spcPct val="150000"/>
              </a:lnSpc>
              <a:spcBef>
                <a:spcPts val="0"/>
              </a:spcBef>
              <a:spcAft>
                <a:spcPts val="0"/>
              </a:spcAft>
              <a:buSzPts val="1200"/>
              <a:buFont typeface="Poppins"/>
              <a:buChar char="■"/>
            </a:pPr>
            <a:r>
              <a:rPr lang="en">
                <a:latin typeface="Poppins"/>
                <a:ea typeface="Poppins"/>
                <a:cs typeface="Poppins"/>
                <a:sym typeface="Poppins"/>
              </a:rPr>
              <a:t>Act Mode</a:t>
            </a:r>
            <a:endParaRPr>
              <a:latin typeface="Poppins"/>
              <a:ea typeface="Poppins"/>
              <a:cs typeface="Poppins"/>
              <a:sym typeface="Poppins"/>
            </a:endParaRPr>
          </a:p>
          <a:p>
            <a:pPr indent="-304800" lvl="0" marL="457200" rtl="0" algn="l">
              <a:lnSpc>
                <a:spcPct val="150000"/>
              </a:lnSpc>
              <a:spcBef>
                <a:spcPts val="0"/>
              </a:spcBef>
              <a:spcAft>
                <a:spcPts val="0"/>
              </a:spcAft>
              <a:buSzPts val="1200"/>
              <a:buFont typeface="Poppins"/>
              <a:buChar char="●"/>
            </a:pPr>
            <a:r>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a:latin typeface="Poppins"/>
              <a:ea typeface="Poppins"/>
              <a:cs typeface="Poppins"/>
              <a:sym typeface="Poppins"/>
            </a:endParaRPr>
          </a:p>
          <a:p>
            <a:pPr indent="0" lvl="0" marL="0" rtl="0" algn="l">
              <a:lnSpc>
                <a:spcPct val="150000"/>
              </a:lnSpc>
              <a:spcBef>
                <a:spcPts val="0"/>
              </a:spcBef>
              <a:spcAft>
                <a:spcPts val="0"/>
              </a:spcAft>
              <a:buNone/>
            </a:pPr>
            <a:r>
              <a:t/>
            </a:r>
            <a:endParaRPr b="1">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a:latin typeface="Poppins"/>
                <a:ea typeface="Poppins"/>
                <a:cs typeface="Poppins"/>
                <a:sym typeface="Poppins"/>
              </a:rPr>
              <a:t> </a:t>
            </a:r>
            <a:endParaRPr>
              <a:latin typeface="Poppins"/>
              <a:ea typeface="Poppins"/>
              <a:cs typeface="Poppins"/>
              <a:sym typeface="Poppins"/>
            </a:endParaRPr>
          </a:p>
        </p:txBody>
      </p:sp>
      <p:sp>
        <p:nvSpPr>
          <p:cNvPr id="2775" name="Google Shape;2775;p298"/>
          <p:cNvSpPr txBox="1"/>
          <p:nvPr>
            <p:ph type="title"/>
          </p:nvPr>
        </p:nvSpPr>
        <p:spPr>
          <a:xfrm>
            <a:off x="1315750" y="-35175"/>
            <a:ext cx="69294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VSCode +AI Tools/Extensions</a:t>
            </a:r>
            <a:endParaRPr sz="2400">
              <a:solidFill>
                <a:srgbClr val="321A7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p299"/>
          <p:cNvSpPr txBox="1"/>
          <p:nvPr>
            <p:ph idx="4294967295" type="body"/>
          </p:nvPr>
        </p:nvSpPr>
        <p:spPr>
          <a:xfrm>
            <a:off x="462600" y="247700"/>
            <a:ext cx="7585200" cy="3663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b="1" lang="en" sz="1300">
                <a:latin typeface="Poppins"/>
                <a:ea typeface="Poppins"/>
                <a:cs typeface="Poppins"/>
                <a:sym typeface="Poppins"/>
              </a:rPr>
              <a:t>VSCode Copilot Built in - LLM Models Selections Demo</a:t>
            </a:r>
            <a:endParaRPr b="1" sz="1300">
              <a:latin typeface="Poppins"/>
              <a:ea typeface="Poppins"/>
              <a:cs typeface="Poppins"/>
              <a:sym typeface="Poppins"/>
            </a:endParaRPr>
          </a:p>
          <a:p>
            <a:pPr indent="-311150" lvl="1" marL="914400" rtl="0" algn="l">
              <a:lnSpc>
                <a:spcPct val="150000"/>
              </a:lnSpc>
              <a:spcBef>
                <a:spcPts val="0"/>
              </a:spcBef>
              <a:spcAft>
                <a:spcPts val="0"/>
              </a:spcAft>
              <a:buSzPts val="1300"/>
              <a:buFont typeface="Poppins"/>
              <a:buChar char="○"/>
            </a:pPr>
            <a:r>
              <a:rPr lang="en" sz="1300">
                <a:latin typeface="Poppins"/>
                <a:ea typeface="Poppins"/>
                <a:cs typeface="Poppins"/>
                <a:sym typeface="Poppins"/>
              </a:rPr>
              <a:t>Copilot Built-in Models</a:t>
            </a:r>
            <a:endParaRPr sz="1300">
              <a:latin typeface="Poppins"/>
              <a:ea typeface="Poppins"/>
              <a:cs typeface="Poppins"/>
              <a:sym typeface="Poppins"/>
            </a:endParaRPr>
          </a:p>
          <a:p>
            <a:pPr indent="-311150" lvl="1" marL="914400" rtl="0" algn="l">
              <a:lnSpc>
                <a:spcPct val="150000"/>
              </a:lnSpc>
              <a:spcBef>
                <a:spcPts val="0"/>
              </a:spcBef>
              <a:spcAft>
                <a:spcPts val="0"/>
              </a:spcAft>
              <a:buSzPts val="1300"/>
              <a:buFont typeface="Poppins"/>
              <a:buChar char="○"/>
            </a:pPr>
            <a:r>
              <a:rPr lang="en" sz="1300">
                <a:latin typeface="Poppins"/>
                <a:ea typeface="Poppins"/>
                <a:cs typeface="Poppins"/>
                <a:sym typeface="Poppins"/>
              </a:rPr>
              <a:t>Enterprise Models (Officially Approved to be used in RBC)</a:t>
            </a:r>
            <a:endParaRPr sz="1300">
              <a:latin typeface="Poppins"/>
              <a:ea typeface="Poppins"/>
              <a:cs typeface="Poppins"/>
              <a:sym typeface="Poppins"/>
            </a:endParaRPr>
          </a:p>
          <a:p>
            <a:pPr indent="-311150" lvl="1" marL="914400" rtl="0" algn="l">
              <a:lnSpc>
                <a:spcPct val="150000"/>
              </a:lnSpc>
              <a:spcBef>
                <a:spcPts val="0"/>
              </a:spcBef>
              <a:spcAft>
                <a:spcPts val="0"/>
              </a:spcAft>
              <a:buSzPts val="1300"/>
              <a:buFont typeface="Poppins"/>
              <a:buChar char="○"/>
            </a:pPr>
            <a:r>
              <a:rPr lang="en" sz="1300">
                <a:latin typeface="Poppins"/>
                <a:ea typeface="Poppins"/>
                <a:cs typeface="Poppins"/>
                <a:sym typeface="Poppins"/>
              </a:rPr>
              <a:t>External Premium Models (Gemini 2.5, Sonet 3.7)</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b="1" lang="en" sz="1300">
                <a:latin typeface="Poppins"/>
                <a:ea typeface="Poppins"/>
                <a:cs typeface="Poppins"/>
                <a:sym typeface="Poppins"/>
              </a:rPr>
              <a:t>Tools Demo</a:t>
            </a:r>
            <a:endParaRPr b="1" sz="1300">
              <a:latin typeface="Poppins"/>
              <a:ea typeface="Poppins"/>
              <a:cs typeface="Poppins"/>
              <a:sym typeface="Poppins"/>
            </a:endParaRPr>
          </a:p>
          <a:p>
            <a:pPr indent="-311150" lvl="1" marL="914400" rtl="0" algn="l">
              <a:lnSpc>
                <a:spcPct val="150000"/>
              </a:lnSpc>
              <a:spcBef>
                <a:spcPts val="0"/>
              </a:spcBef>
              <a:spcAft>
                <a:spcPts val="0"/>
              </a:spcAft>
              <a:buSzPts val="1300"/>
              <a:buFont typeface="Poppins"/>
              <a:buChar char="○"/>
            </a:pPr>
            <a:r>
              <a:rPr lang="en" sz="1300">
                <a:latin typeface="Poppins"/>
                <a:ea typeface="Poppins"/>
                <a:cs typeface="Poppins"/>
                <a:sym typeface="Poppins"/>
              </a:rPr>
              <a:t>Tools List</a:t>
            </a:r>
            <a:endParaRPr sz="1300">
              <a:latin typeface="Poppins"/>
              <a:ea typeface="Poppins"/>
              <a:cs typeface="Poppins"/>
              <a:sym typeface="Poppins"/>
            </a:endParaRPr>
          </a:p>
          <a:p>
            <a:pPr indent="-311150" lvl="1" marL="914400" rtl="0" algn="l">
              <a:lnSpc>
                <a:spcPct val="150000"/>
              </a:lnSpc>
              <a:spcBef>
                <a:spcPts val="0"/>
              </a:spcBef>
              <a:spcAft>
                <a:spcPts val="0"/>
              </a:spcAft>
              <a:buSzPts val="1300"/>
              <a:buFont typeface="Poppins"/>
              <a:buChar char="○"/>
            </a:pPr>
            <a:r>
              <a:rPr lang="en" sz="1300">
                <a:latin typeface="Poppins"/>
                <a:ea typeface="Poppins"/>
                <a:cs typeface="Poppins"/>
                <a:sym typeface="Poppins"/>
              </a:rPr>
              <a:t>Install New Tools</a:t>
            </a:r>
            <a:endParaRPr sz="1300">
              <a:latin typeface="Poppins"/>
              <a:ea typeface="Poppins"/>
              <a:cs typeface="Poppins"/>
              <a:sym typeface="Poppins"/>
            </a:endParaRPr>
          </a:p>
          <a:p>
            <a:pPr indent="-311150" lvl="2" marL="1371600" rtl="0" algn="l">
              <a:lnSpc>
                <a:spcPct val="150000"/>
              </a:lnSpc>
              <a:spcBef>
                <a:spcPts val="0"/>
              </a:spcBef>
              <a:spcAft>
                <a:spcPts val="0"/>
              </a:spcAft>
              <a:buSzPts val="1300"/>
              <a:buFont typeface="Poppins"/>
              <a:buChar char="■"/>
            </a:pPr>
            <a:r>
              <a:rPr lang="en" sz="1300">
                <a:latin typeface="Poppins"/>
                <a:ea typeface="Poppins"/>
                <a:cs typeface="Poppins"/>
                <a:sym typeface="Poppins"/>
              </a:rPr>
              <a:t>Install Extensions</a:t>
            </a:r>
            <a:endParaRPr sz="1300">
              <a:latin typeface="Poppins"/>
              <a:ea typeface="Poppins"/>
              <a:cs typeface="Poppins"/>
              <a:sym typeface="Poppins"/>
            </a:endParaRPr>
          </a:p>
          <a:p>
            <a:pPr indent="-311150" lvl="2" marL="1371600" rtl="0" algn="l">
              <a:lnSpc>
                <a:spcPct val="150000"/>
              </a:lnSpc>
              <a:spcBef>
                <a:spcPts val="0"/>
              </a:spcBef>
              <a:spcAft>
                <a:spcPts val="0"/>
              </a:spcAft>
              <a:buSzPts val="1300"/>
              <a:buFont typeface="Poppins"/>
              <a:buChar char="■"/>
            </a:pPr>
            <a:r>
              <a:rPr lang="en" sz="1300">
                <a:latin typeface="Poppins"/>
                <a:ea typeface="Poppins"/>
                <a:cs typeface="Poppins"/>
                <a:sym typeface="Poppins"/>
              </a:rPr>
              <a:t>Add MCP Server</a:t>
            </a:r>
            <a:endParaRPr sz="1300">
              <a:latin typeface="Poppins"/>
              <a:ea typeface="Poppins"/>
              <a:cs typeface="Poppins"/>
              <a:sym typeface="Poppins"/>
            </a:endParaRPr>
          </a:p>
          <a:p>
            <a:pPr indent="-311150" lvl="3" marL="1828800" rtl="0" algn="l">
              <a:lnSpc>
                <a:spcPct val="150000"/>
              </a:lnSpc>
              <a:spcBef>
                <a:spcPts val="0"/>
              </a:spcBef>
              <a:spcAft>
                <a:spcPts val="0"/>
              </a:spcAft>
              <a:buSzPts val="1300"/>
              <a:buFont typeface="Poppins"/>
              <a:buChar char="●"/>
            </a:pPr>
            <a:r>
              <a:rPr lang="en" sz="1300">
                <a:latin typeface="Poppins"/>
                <a:ea typeface="Poppins"/>
                <a:cs typeface="Poppins"/>
                <a:sym typeface="Poppins"/>
              </a:rPr>
              <a:t>NPM/Pip Package (Local Installation/Execution)</a:t>
            </a:r>
            <a:endParaRPr sz="1300">
              <a:latin typeface="Poppins"/>
              <a:ea typeface="Poppins"/>
              <a:cs typeface="Poppins"/>
              <a:sym typeface="Poppins"/>
            </a:endParaRPr>
          </a:p>
          <a:p>
            <a:pPr indent="-311150" lvl="3" marL="1828800" rtl="0" algn="l">
              <a:lnSpc>
                <a:spcPct val="150000"/>
              </a:lnSpc>
              <a:spcBef>
                <a:spcPts val="0"/>
              </a:spcBef>
              <a:spcAft>
                <a:spcPts val="0"/>
              </a:spcAft>
              <a:buSzPts val="1300"/>
              <a:buFont typeface="Poppins"/>
              <a:buChar char="●"/>
            </a:pPr>
            <a:r>
              <a:rPr lang="en" sz="1300">
                <a:latin typeface="Poppins"/>
                <a:ea typeface="Poppins"/>
                <a:cs typeface="Poppins"/>
                <a:sym typeface="Poppins"/>
              </a:rPr>
              <a:t>Docker Image </a:t>
            </a:r>
            <a:r>
              <a:rPr lang="en" sz="1300">
                <a:latin typeface="Poppins"/>
                <a:ea typeface="Poppins"/>
                <a:cs typeface="Poppins"/>
                <a:sym typeface="Poppins"/>
              </a:rPr>
              <a:t>(Local Installation/Execution)</a:t>
            </a:r>
            <a:endParaRPr sz="1300">
              <a:latin typeface="Poppins"/>
              <a:ea typeface="Poppins"/>
              <a:cs typeface="Poppins"/>
              <a:sym typeface="Poppins"/>
            </a:endParaRPr>
          </a:p>
          <a:p>
            <a:pPr indent="-311150" lvl="3" marL="1828800" rtl="0" algn="l">
              <a:lnSpc>
                <a:spcPct val="150000"/>
              </a:lnSpc>
              <a:spcBef>
                <a:spcPts val="0"/>
              </a:spcBef>
              <a:spcAft>
                <a:spcPts val="0"/>
              </a:spcAft>
              <a:buSzPts val="1300"/>
              <a:buFont typeface="Poppins"/>
              <a:buChar char="●"/>
            </a:pPr>
            <a:r>
              <a:rPr lang="en" sz="1300">
                <a:latin typeface="Poppins"/>
                <a:ea typeface="Poppins"/>
                <a:cs typeface="Poppins"/>
                <a:sym typeface="Poppins"/>
              </a:rPr>
              <a:t>HTTP/Server Side (Connect via MCP/Remote Execution)</a:t>
            </a:r>
            <a:endParaRPr sz="1300">
              <a:latin typeface="Poppins"/>
              <a:ea typeface="Poppins"/>
              <a:cs typeface="Poppins"/>
              <a:sym typeface="Poppins"/>
            </a:endParaRPr>
          </a:p>
          <a:p>
            <a:pPr indent="-311150" lvl="1" marL="914400" rtl="0" algn="l">
              <a:lnSpc>
                <a:spcPct val="150000"/>
              </a:lnSpc>
              <a:spcBef>
                <a:spcPts val="0"/>
              </a:spcBef>
              <a:spcAft>
                <a:spcPts val="0"/>
              </a:spcAft>
              <a:buSzPts val="1300"/>
              <a:buFont typeface="Poppins"/>
              <a:buChar char="○"/>
            </a:pPr>
            <a:r>
              <a:rPr lang="en" sz="1300">
                <a:latin typeface="Poppins"/>
                <a:ea typeface="Poppins"/>
                <a:cs typeface="Poppins"/>
                <a:sym typeface="Poppins"/>
              </a:rPr>
              <a:t>Demo of </a:t>
            </a:r>
            <a:r>
              <a:rPr b="1" lang="en" sz="1300">
                <a:solidFill>
                  <a:srgbClr val="1C00F7"/>
                </a:solidFill>
                <a:latin typeface="Poppins"/>
                <a:ea typeface="Poppins"/>
                <a:cs typeface="Poppins"/>
                <a:sym typeface="Poppins"/>
              </a:rPr>
              <a:t>#fetch</a:t>
            </a:r>
            <a:r>
              <a:rPr lang="en" sz="1300">
                <a:latin typeface="Poppins"/>
                <a:ea typeface="Poppins"/>
                <a:cs typeface="Poppins"/>
                <a:sym typeface="Poppins"/>
              </a:rPr>
              <a:t> Tool</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b="1" lang="en" sz="1300">
                <a:latin typeface="Poppins"/>
                <a:ea typeface="Poppins"/>
                <a:cs typeface="Poppins"/>
                <a:sym typeface="Poppins"/>
              </a:rPr>
              <a:t>RBC </a:t>
            </a:r>
            <a:r>
              <a:rPr b="1" lang="en" sz="1300">
                <a:latin typeface="Poppins"/>
                <a:ea typeface="Poppins"/>
                <a:cs typeface="Poppins"/>
                <a:sym typeface="Poppins"/>
              </a:rPr>
              <a:t>Environment</a:t>
            </a:r>
            <a:r>
              <a:rPr b="1" lang="en" sz="1300">
                <a:latin typeface="Poppins"/>
                <a:ea typeface="Poppins"/>
                <a:cs typeface="Poppins"/>
                <a:sym typeface="Poppins"/>
              </a:rPr>
              <a:t> Specific - VSCode (AI Agent Mode) - </a:t>
            </a:r>
            <a:r>
              <a:rPr b="1" lang="en" sz="1300">
                <a:latin typeface="Poppins"/>
                <a:ea typeface="Poppins"/>
                <a:cs typeface="Poppins"/>
                <a:sym typeface="Poppins"/>
              </a:rPr>
              <a:t>Demo</a:t>
            </a:r>
            <a:endParaRPr b="1" sz="1300">
              <a:latin typeface="Poppins"/>
              <a:ea typeface="Poppins"/>
              <a:cs typeface="Poppins"/>
              <a:sym typeface="Poppins"/>
            </a:endParaRPr>
          </a:p>
          <a:p>
            <a:pPr indent="0" lvl="0" marL="0" rtl="0" algn="l">
              <a:lnSpc>
                <a:spcPct val="150000"/>
              </a:lnSpc>
              <a:spcBef>
                <a:spcPts val="0"/>
              </a:spcBef>
              <a:spcAft>
                <a:spcPts val="0"/>
              </a:spcAft>
              <a:buNone/>
            </a:pPr>
            <a:r>
              <a:t/>
            </a:r>
            <a:endParaRPr sz="1300">
              <a:latin typeface="Poppins"/>
              <a:ea typeface="Poppins"/>
              <a:cs typeface="Poppins"/>
              <a:sym typeface="Poppins"/>
            </a:endParaRPr>
          </a:p>
          <a:p>
            <a:pPr indent="0" lvl="0" marL="0" rtl="0" algn="l">
              <a:lnSpc>
                <a:spcPct val="150000"/>
              </a:lnSpc>
              <a:spcBef>
                <a:spcPts val="0"/>
              </a:spcBef>
              <a:spcAft>
                <a:spcPts val="0"/>
              </a:spcAft>
              <a:buNone/>
            </a:pPr>
            <a:r>
              <a:t/>
            </a:r>
            <a:endParaRPr b="1" sz="1300">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sz="1300">
                <a:latin typeface="Poppins"/>
                <a:ea typeface="Poppins"/>
                <a:cs typeface="Poppins"/>
                <a:sym typeface="Poppins"/>
              </a:rPr>
              <a:t> </a:t>
            </a:r>
            <a:endParaRPr sz="1300">
              <a:latin typeface="Poppins"/>
              <a:ea typeface="Poppins"/>
              <a:cs typeface="Poppins"/>
              <a:sym typeface="Poppins"/>
            </a:endParaRPr>
          </a:p>
        </p:txBody>
      </p:sp>
      <p:sp>
        <p:nvSpPr>
          <p:cNvPr id="2781" name="Google Shape;2781;p299"/>
          <p:cNvSpPr txBox="1"/>
          <p:nvPr>
            <p:ph type="title"/>
          </p:nvPr>
        </p:nvSpPr>
        <p:spPr>
          <a:xfrm>
            <a:off x="1322800" y="92300"/>
            <a:ext cx="69294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VSCode +AI Tools/Extensions</a:t>
            </a:r>
            <a:endParaRPr sz="2400">
              <a:solidFill>
                <a:srgbClr val="321A7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300"/>
          <p:cNvSpPr txBox="1"/>
          <p:nvPr>
            <p:ph type="title"/>
          </p:nvPr>
        </p:nvSpPr>
        <p:spPr>
          <a:xfrm>
            <a:off x="259800" y="459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What is Prompt Engineering and Why it's important?</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787" name="Google Shape;2787;p300"/>
          <p:cNvSpPr txBox="1"/>
          <p:nvPr>
            <p:ph idx="1" type="subTitle"/>
          </p:nvPr>
        </p:nvSpPr>
        <p:spPr>
          <a:xfrm>
            <a:off x="573075" y="551275"/>
            <a:ext cx="7904700" cy="63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Poppins Medium"/>
                <a:ea typeface="Poppins Medium"/>
                <a:cs typeface="Poppins Medium"/>
                <a:sym typeface="Poppins Medium"/>
              </a:rPr>
              <a:t>Prompt engineering is the process of carefully crafting input prompts to guide AI (Large Language Models)  toward generating the most accurate, relevant, and useful outputs. </a:t>
            </a:r>
            <a:r>
              <a:rPr i="1" lang="en" sz="1100" u="sng">
                <a:latin typeface="Poppins Medium"/>
                <a:ea typeface="Poppins Medium"/>
                <a:cs typeface="Poppins Medium"/>
                <a:sym typeface="Poppins Medium"/>
              </a:rPr>
              <a:t>Think of it as the art of asking the right questions in the right way to get the best possible answers.</a:t>
            </a:r>
            <a:endParaRPr i="1" sz="1100" u="sng">
              <a:latin typeface="Poppins Medium"/>
              <a:ea typeface="Poppins Medium"/>
              <a:cs typeface="Poppins Medium"/>
              <a:sym typeface="Poppins Medium"/>
            </a:endParaRPr>
          </a:p>
        </p:txBody>
      </p:sp>
      <p:sp>
        <p:nvSpPr>
          <p:cNvPr id="2788" name="Google Shape;2788;p300"/>
          <p:cNvSpPr txBox="1"/>
          <p:nvPr>
            <p:ph type="title"/>
          </p:nvPr>
        </p:nvSpPr>
        <p:spPr>
          <a:xfrm>
            <a:off x="222375" y="160998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Why Prompt Engineering is Important?</a:t>
            </a:r>
            <a:endParaRPr sz="1600">
              <a:solidFill>
                <a:srgbClr val="321A7C"/>
              </a:solidFill>
            </a:endParaRPr>
          </a:p>
        </p:txBody>
      </p:sp>
      <p:sp>
        <p:nvSpPr>
          <p:cNvPr id="2789" name="Google Shape;2789;p300"/>
          <p:cNvSpPr txBox="1"/>
          <p:nvPr>
            <p:ph idx="2" type="subTitle"/>
          </p:nvPr>
        </p:nvSpPr>
        <p:spPr>
          <a:xfrm>
            <a:off x="-1575" y="2018894"/>
            <a:ext cx="9054000" cy="2874300"/>
          </a:xfrm>
          <a:prstGeom prst="rect">
            <a:avLst/>
          </a:prstGeom>
        </p:spPr>
        <p:txBody>
          <a:bodyPr anchorCtr="0" anchor="b" bIns="91425" lIns="91425" spcFirstLastPara="1" rIns="91425" wrap="square" tIns="91425">
            <a:noAutofit/>
          </a:bodyPr>
          <a:lstStyle/>
          <a:p>
            <a:pPr indent="-298450" lvl="0" marL="457200" rtl="0" algn="just">
              <a:lnSpc>
                <a:spcPct val="150000"/>
              </a:lnSpc>
              <a:spcBef>
                <a:spcPts val="0"/>
              </a:spcBef>
              <a:spcAft>
                <a:spcPts val="0"/>
              </a:spcAft>
              <a:buSzPts val="1100"/>
              <a:buFont typeface="Arial"/>
              <a:buAutoNum type="arabicPeriod"/>
            </a:pPr>
            <a:r>
              <a:rPr b="1" lang="en" sz="1100">
                <a:latin typeface="Poppins"/>
                <a:ea typeface="Poppins"/>
                <a:cs typeface="Poppins"/>
                <a:sym typeface="Poppins"/>
              </a:rPr>
              <a:t>Improved Accuracy, Efficiency and Saved Time:</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Arial"/>
              <a:buNone/>
            </a:pPr>
            <a:r>
              <a:rPr lang="en" sz="1100">
                <a:latin typeface="Poppins Medium"/>
                <a:ea typeface="Poppins Medium"/>
                <a:cs typeface="Poppins Medium"/>
                <a:sym typeface="Poppins Medium"/>
              </a:rPr>
              <a:t>Well-crafted prompts enhance both the accuracy and efficiency of your interactions with AI (Large Language Models). By providing clear instructions and context, you guide the AI to understand your intent and deliver the information you need quickly and precisely, minimizing unnecessary back-and-forth and saving you valuable time.</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Best Code Quality:</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Crafting precise and detailed prompts with complete requirements help the AI to deliver the best code quality by using the best applicable coding standards and best practices. </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No or Minimal Defects:</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By providing a accurate and detailed prompt helps AI to generate a defect free code. Incomplete or inaccurate prompts cause the AI to make false assumptions, which eventually result in defects in the code.   </a:t>
            </a:r>
            <a:endParaRPr sz="1100">
              <a:latin typeface="Poppins Medium"/>
              <a:ea typeface="Poppins Medium"/>
              <a:cs typeface="Poppins Medium"/>
              <a:sym typeface="Poppi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301"/>
          <p:cNvSpPr txBox="1"/>
          <p:nvPr>
            <p:ph idx="4294967295" type="body"/>
          </p:nvPr>
        </p:nvSpPr>
        <p:spPr>
          <a:xfrm>
            <a:off x="259800" y="663750"/>
            <a:ext cx="8683200" cy="40434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rgbClr val="0F0F0F"/>
              </a:buClr>
              <a:buSzPts val="1400"/>
              <a:buFont typeface="Poppins"/>
              <a:buAutoNum type="arabicPeriod"/>
            </a:pPr>
            <a:r>
              <a:rPr b="1" lang="en" sz="1400">
                <a:solidFill>
                  <a:srgbClr val="0F0F0F"/>
                </a:solidFill>
                <a:latin typeface="Poppins"/>
                <a:ea typeface="Poppins"/>
                <a:cs typeface="Poppins"/>
                <a:sym typeface="Poppins"/>
              </a:rPr>
              <a:t>Be Specific and Provide Rich Context</a:t>
            </a:r>
            <a:endParaRPr b="1" sz="1400">
              <a:solidFill>
                <a:srgbClr val="0F0F0F"/>
              </a:solidFill>
              <a:latin typeface="Poppins"/>
              <a:ea typeface="Poppins"/>
              <a:cs typeface="Poppins"/>
              <a:sym typeface="Poppins"/>
            </a:endParaRPr>
          </a:p>
          <a:p>
            <a:pPr indent="-317500" lvl="1" marL="91440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Clearly articulate your goal. The more relevant details, background information, and specific instructions you provide, the better the LLM can understand and fulfill your request. Ambiguity leads to generic or off-target responses.</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a:buAutoNum type="arabicPeriod"/>
            </a:pPr>
            <a:r>
              <a:rPr b="1" lang="en" sz="1400">
                <a:solidFill>
                  <a:srgbClr val="0F0F0F"/>
                </a:solidFill>
                <a:latin typeface="Poppins"/>
                <a:ea typeface="Poppins"/>
                <a:cs typeface="Poppins"/>
                <a:sym typeface="Poppins"/>
              </a:rPr>
              <a:t>Define Desired Output Format &amp; Style</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state the desired output structure (e.g., JSON, list, paragraph, table), tone (e.g., formal, casual, expert), length, and any stylistic requirements (e.g., "use camel case," "write as a pirate," "explain like I'm five").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Example: "Generate a Python function, not a full script, to sort a list of dictionaries by the 'lastName' key, returning the sorted list. Ensure the code is well-commented."</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a:buAutoNum type="arabicPeriod"/>
            </a:pPr>
            <a:r>
              <a:rPr b="1" lang="en" sz="1400">
                <a:solidFill>
                  <a:srgbClr val="0F0F0F"/>
                </a:solidFill>
                <a:latin typeface="Poppins"/>
                <a:ea typeface="Poppins"/>
                <a:cs typeface="Poppins"/>
                <a:sym typeface="Poppins"/>
              </a:rPr>
              <a:t>Decompose Complex Tasks into Simpler Sub-tasks</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multi-faceted requests, break them down into a sequence of simpler, more manageable sub-prompts. This allows the LLM to focus on each component, improving accuracy and making it easier to debug or refine specific steps.</a:t>
            </a:r>
            <a:endParaRPr b="1" sz="1050">
              <a:solidFill>
                <a:srgbClr val="E2E2E5"/>
              </a:solidFill>
              <a:highlight>
                <a:srgbClr val="1E1E1E"/>
              </a:highlight>
              <a:latin typeface="Arial"/>
              <a:ea typeface="Arial"/>
              <a:cs typeface="Arial"/>
              <a:sym typeface="Arial"/>
            </a:endParaRPr>
          </a:p>
        </p:txBody>
      </p:sp>
      <p:sp>
        <p:nvSpPr>
          <p:cNvPr id="2795" name="Google Shape;2795;p301"/>
          <p:cNvSpPr txBox="1"/>
          <p:nvPr>
            <p:ph type="title"/>
          </p:nvPr>
        </p:nvSpPr>
        <p:spPr>
          <a:xfrm>
            <a:off x="751600" y="84750"/>
            <a:ext cx="78009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10 Most Important </a:t>
            </a:r>
            <a:r>
              <a:rPr lang="en" sz="2000">
                <a:solidFill>
                  <a:srgbClr val="321A7C"/>
                </a:solidFill>
              </a:rPr>
              <a:t>Prompt Engineering Best Practices</a:t>
            </a:r>
            <a:endParaRPr sz="2200">
              <a:solidFill>
                <a:srgbClr val="321A7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302"/>
          <p:cNvSpPr txBox="1"/>
          <p:nvPr>
            <p:ph idx="4294967295" type="body"/>
          </p:nvPr>
        </p:nvSpPr>
        <p:spPr>
          <a:xfrm>
            <a:off x="230400" y="550050"/>
            <a:ext cx="86832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a:buAutoNum type="arabicPeriod" startAt="4"/>
            </a:pPr>
            <a:r>
              <a:rPr b="1" lang="en" sz="1400">
                <a:solidFill>
                  <a:srgbClr val="0F0F0F"/>
                </a:solidFill>
                <a:latin typeface="Poppins"/>
                <a:ea typeface="Poppins"/>
                <a:cs typeface="Poppins"/>
                <a:sym typeface="Poppins"/>
              </a:rPr>
              <a:t>Leverage Few-Shot or One-Shot Prompting (Provide Examples)</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Guide the LLM by providing concrete examples of the desired input-output behavior. A single example (one-shot) or a few examples (few-shot) can significantly improve performance for specific formats, styles, or complex reasoning patterns. This is especially effective for tasks requiring a nuanced understanding.</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a:buAutoNum type="arabicPeriod" startAt="4"/>
            </a:pPr>
            <a:r>
              <a:rPr b="1" lang="en" sz="1400">
                <a:solidFill>
                  <a:srgbClr val="0F0F0F"/>
                </a:solidFill>
                <a:latin typeface="Poppins"/>
                <a:ea typeface="Poppins"/>
                <a:cs typeface="Poppins"/>
                <a:sym typeface="Poppins"/>
              </a:rPr>
              <a:t>Clearly State Constraints and Guiding Assumptions (What Not To Do)</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list any constraints (e.g., "do not use external libraries," "avoid discussing X topic") or key assumptions the LLM should operate under (e.g., "assume the audience is non-technical," "assume the input data will always be valid"). This narrows the solution space and focuses the LLM.</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a:buAutoNum type="arabicPeriod" startAt="4"/>
            </a:pPr>
            <a:r>
              <a:rPr b="1" lang="en" sz="1400">
                <a:solidFill>
                  <a:srgbClr val="0F0F0F"/>
                </a:solidFill>
                <a:latin typeface="Poppins"/>
                <a:ea typeface="Poppins"/>
                <a:cs typeface="Poppins"/>
                <a:sym typeface="Poppins"/>
              </a:rPr>
              <a:t>Understand Your Model's Capabilities and Limitations (Use Fetch Instead)</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Be aware of the specific LLM you're using. Different models have varying strengths (e.g., coding, creative writing, reasoning), knowledge cut-off dates, token limits, and input modalities. Tailor your prompts and expectations accordingly. For instance, use a code-specialized model for programming tasks.</a:t>
            </a:r>
            <a:endParaRPr b="1" sz="1050">
              <a:solidFill>
                <a:srgbClr val="E2E2E5"/>
              </a:solidFill>
              <a:highlight>
                <a:srgbClr val="1E1E1E"/>
              </a:highlight>
              <a:latin typeface="Arial"/>
              <a:ea typeface="Arial"/>
              <a:cs typeface="Arial"/>
              <a:sym typeface="Arial"/>
            </a:endParaRPr>
          </a:p>
        </p:txBody>
      </p:sp>
      <p:sp>
        <p:nvSpPr>
          <p:cNvPr id="2801" name="Google Shape;2801;p302"/>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10 </a:t>
            </a: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303"/>
          <p:cNvSpPr txBox="1"/>
          <p:nvPr>
            <p:ph idx="4294967295" type="body"/>
          </p:nvPr>
        </p:nvSpPr>
        <p:spPr>
          <a:xfrm>
            <a:off x="230400" y="550050"/>
            <a:ext cx="88605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a:buAutoNum type="arabicPeriod" startAt="7"/>
            </a:pPr>
            <a:r>
              <a:rPr b="1" lang="en" sz="1400">
                <a:solidFill>
                  <a:srgbClr val="0F0F0F"/>
                </a:solidFill>
                <a:latin typeface="Poppins"/>
                <a:ea typeface="Poppins"/>
                <a:cs typeface="Poppins"/>
                <a:sym typeface="Poppins"/>
              </a:rPr>
              <a:t>Employ Chain-of-Thought (CoT) Prompting for Reasoning (Thinking Mode)</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tasks requiring complex reasoning or multi-step problem-solving, instruct the LLM to "think step-by-step" or "explain its reasoning before giving the final answer." This encourages a more structured thought process, often leading to more accurate results and making its logic transparent.</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a:buAutoNum type="arabicPeriod" startAt="7"/>
            </a:pPr>
            <a:r>
              <a:rPr b="1" lang="en" sz="1400">
                <a:solidFill>
                  <a:srgbClr val="0F0F0F"/>
                </a:solidFill>
                <a:latin typeface="Poppins"/>
                <a:ea typeface="Poppins"/>
                <a:cs typeface="Poppins"/>
                <a:sym typeface="Poppins"/>
              </a:rPr>
              <a:t>Iterate and Refine Your Prompts</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Prompt engineering is an iterative process. If the initial response isn't perfect, analyze what went wrong, adjust your prompt (e.g., add clarity, examples, constraints, or rephrase), and try again. Treat each attempt as an experiment to learn what works best.</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a:buAutoNum type="arabicPeriod" startAt="7"/>
            </a:pPr>
            <a:r>
              <a:rPr b="1" lang="en" sz="1400">
                <a:solidFill>
                  <a:srgbClr val="0F0F0F"/>
                </a:solidFill>
                <a:latin typeface="Poppins"/>
                <a:ea typeface="Poppins"/>
                <a:cs typeface="Poppins"/>
                <a:sym typeface="Poppins"/>
              </a:rPr>
              <a:t>Critically Evaluate and Validate AI Outputs</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LLMs can generate plausible-sounding but incorrect, biased, or nonsensical information ("hallucinations"). Always critically review outputs for accuracy, relevance, and potential biases, especially for factual claims or critical applications. Cross-reference with reliable sources when necessary.</a:t>
            </a:r>
            <a:endParaRPr b="1" sz="1050">
              <a:solidFill>
                <a:srgbClr val="E2E2E5"/>
              </a:solidFill>
              <a:highlight>
                <a:srgbClr val="1E1E1E"/>
              </a:highlight>
              <a:latin typeface="Arial"/>
              <a:ea typeface="Arial"/>
              <a:cs typeface="Arial"/>
              <a:sym typeface="Arial"/>
            </a:endParaRPr>
          </a:p>
        </p:txBody>
      </p:sp>
      <p:sp>
        <p:nvSpPr>
          <p:cNvPr id="2807" name="Google Shape;2807;p303"/>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10 </a:t>
            </a: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304"/>
          <p:cNvSpPr txBox="1"/>
          <p:nvPr>
            <p:ph idx="4294967295" type="body"/>
          </p:nvPr>
        </p:nvSpPr>
        <p:spPr>
          <a:xfrm>
            <a:off x="406300" y="634475"/>
            <a:ext cx="83961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a:buAutoNum type="arabicPeriod" startAt="10"/>
            </a:pPr>
            <a:r>
              <a:rPr b="1" lang="en" sz="1400">
                <a:solidFill>
                  <a:srgbClr val="0F0F0F"/>
                </a:solidFill>
                <a:latin typeface="Poppins"/>
                <a:ea typeface="Poppins"/>
                <a:cs typeface="Poppins"/>
                <a:sym typeface="Poppins"/>
              </a:rPr>
              <a:t>Protect Sensitive Information: Don’t Share PII/Confidential Data</a:t>
            </a:r>
            <a:endParaRPr b="1" sz="1400">
              <a:solidFill>
                <a:srgbClr val="0F0F0F"/>
              </a:solidFill>
              <a:latin typeface="Poppins"/>
              <a:ea typeface="Poppins"/>
              <a:cs typeface="Poppins"/>
              <a:sym typeface="Poppins"/>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Never include Personally Identifiable Information (PII), sensitive business data, or confidential secrets in your prompts when using public or third-party LLMs, as this data may be used for training or could be exposed. Use anonymized, generalized, or synthetic data if you need to work with sensitive structures</a:t>
            </a:r>
            <a:endParaRPr b="1" sz="1050">
              <a:solidFill>
                <a:srgbClr val="E2E2E5"/>
              </a:solidFill>
              <a:highlight>
                <a:srgbClr val="1E1E1E"/>
              </a:highlight>
              <a:latin typeface="Arial"/>
              <a:ea typeface="Arial"/>
              <a:cs typeface="Arial"/>
              <a:sym typeface="Arial"/>
            </a:endParaRPr>
          </a:p>
        </p:txBody>
      </p:sp>
      <p:sp>
        <p:nvSpPr>
          <p:cNvPr id="2813" name="Google Shape;2813;p304"/>
          <p:cNvSpPr txBox="1"/>
          <p:nvPr>
            <p:ph type="title"/>
          </p:nvPr>
        </p:nvSpPr>
        <p:spPr>
          <a:xfrm>
            <a:off x="113095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10 </a:t>
            </a: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305"/>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Components, Structure and Examples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819" name="Google Shape;2819;p305"/>
          <p:cNvSpPr txBox="1"/>
          <p:nvPr>
            <p:ph type="title"/>
          </p:nvPr>
        </p:nvSpPr>
        <p:spPr>
          <a:xfrm>
            <a:off x="67075" y="82273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Components of a Good Prompt</a:t>
            </a:r>
            <a:endParaRPr sz="1600">
              <a:solidFill>
                <a:srgbClr val="321A7C"/>
              </a:solidFill>
            </a:endParaRPr>
          </a:p>
        </p:txBody>
      </p:sp>
      <p:sp>
        <p:nvSpPr>
          <p:cNvPr id="2820" name="Google Shape;2820;p305"/>
          <p:cNvSpPr txBox="1"/>
          <p:nvPr>
            <p:ph idx="4294967295" type="body"/>
          </p:nvPr>
        </p:nvSpPr>
        <p:spPr>
          <a:xfrm>
            <a:off x="154800" y="3258250"/>
            <a:ext cx="8834400" cy="1053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…….(Always start with the big picture, for example: In Java 21 with Springboot 3.5, Employee Microservice).....</a:t>
            </a:r>
            <a:r>
              <a:rPr b="1" i="1" lang="en" u="sng">
                <a:solidFill>
                  <a:srgbClr val="0000FF"/>
                </a:solidFill>
                <a:latin typeface="Poppins"/>
                <a:ea typeface="Poppins"/>
                <a:cs typeface="Poppins"/>
                <a:sym typeface="Poppins"/>
              </a:rPr>
              <a:t>Current Task Specifications</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……(Specific what, where and how to do? for example: For all the REST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b="1" i="1" lang="en" u="sng">
                <a:solidFill>
                  <a:srgbClr val="201AFF"/>
                </a:solidFill>
                <a:latin typeface="Poppins"/>
                <a:ea typeface="Poppins"/>
                <a:cs typeface="Poppins"/>
                <a:sym typeface="Poppins"/>
              </a:rPr>
              <a:t>Constraints/Assumptions/Expectations:</a:t>
            </a:r>
            <a:r>
              <a:rPr lang="en">
                <a:solidFill>
                  <a:srgbClr val="000000"/>
                </a:solidFill>
                <a:latin typeface="Poppins Medium"/>
                <a:ea typeface="Poppins Medium"/>
                <a:cs typeface="Poppins Medium"/>
                <a:sym typeface="Poppins Medium"/>
              </a:rPr>
              <a:t>……(Mention the expectations, for example: Make sure this versioning doesn’t affect any other part of the code)...... </a:t>
            </a:r>
            <a:endParaRPr>
              <a:solidFill>
                <a:schemeClr val="dk1"/>
              </a:solidFill>
              <a:latin typeface="Poppins Medium"/>
              <a:ea typeface="Poppins Medium"/>
              <a:cs typeface="Poppins Medium"/>
              <a:sym typeface="Poppins Medium"/>
            </a:endParaRPr>
          </a:p>
        </p:txBody>
      </p:sp>
      <p:sp>
        <p:nvSpPr>
          <p:cNvPr id="2821" name="Google Shape;2821;p305"/>
          <p:cNvSpPr txBox="1"/>
          <p:nvPr>
            <p:ph idx="4294967295" type="body"/>
          </p:nvPr>
        </p:nvSpPr>
        <p:spPr>
          <a:xfrm>
            <a:off x="433225" y="1235338"/>
            <a:ext cx="8870700" cy="63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Context (The Big Picture)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Current Task Specifications (Provide example or sample data, if possible)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Constraints, Assumptions or Expectations</a:t>
            </a:r>
            <a:endParaRPr sz="1300">
              <a:solidFill>
                <a:srgbClr val="0F0F0F"/>
              </a:solidFill>
              <a:latin typeface="Poppins Medium"/>
              <a:ea typeface="Poppins Medium"/>
              <a:cs typeface="Poppins Medium"/>
              <a:sym typeface="Poppins Medium"/>
            </a:endParaRPr>
          </a:p>
        </p:txBody>
      </p:sp>
      <p:sp>
        <p:nvSpPr>
          <p:cNvPr id="2822" name="Google Shape;2822;p305"/>
          <p:cNvSpPr txBox="1"/>
          <p:nvPr>
            <p:ph type="title"/>
          </p:nvPr>
        </p:nvSpPr>
        <p:spPr>
          <a:xfrm>
            <a:off x="1844400" y="2857125"/>
            <a:ext cx="54552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Structure of a Good Prompt with an Example</a:t>
            </a:r>
            <a:endParaRPr sz="1600">
              <a:solidFill>
                <a:srgbClr val="321A7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306"/>
          <p:cNvSpPr txBox="1"/>
          <p:nvPr>
            <p:ph idx="4294967295" type="body"/>
          </p:nvPr>
        </p:nvSpPr>
        <p:spPr>
          <a:xfrm>
            <a:off x="229200" y="695600"/>
            <a:ext cx="8685600" cy="2408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AI makes mistakes or can’t fix an defect or an compilation issue, then the debugging skills comes in handy. It can save a ton of time and frustration.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models and tools are always evolving, they will make mistakes or hallucinate or may not know the answer, as they may not have seen that answer in their training data. In all these situations, AI debugging skills comes to the rescue.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debugging skills differentiate an average developer from a highly efficient developer. </a:t>
            </a:r>
            <a:r>
              <a:rPr i="1" lang="en" sz="1300" u="sng">
                <a:solidFill>
                  <a:srgbClr val="0F0F0F"/>
                </a:solidFill>
                <a:latin typeface="Poppins Medium"/>
                <a:ea typeface="Poppins Medium"/>
                <a:cs typeface="Poppins Medium"/>
                <a:sym typeface="Poppins Medium"/>
              </a:rPr>
              <a:t>As slowly everyone migrate from coding done by humans to coding done by AI, debugging skills will become critical part of this trade.</a:t>
            </a:r>
            <a:endParaRPr i="1" sz="1300" u="sng">
              <a:solidFill>
                <a:srgbClr val="0F0F0F"/>
              </a:solidFill>
              <a:latin typeface="Poppins Medium"/>
              <a:ea typeface="Poppins Medium"/>
              <a:cs typeface="Poppins Medium"/>
              <a:sym typeface="Poppins Medium"/>
            </a:endParaRPr>
          </a:p>
        </p:txBody>
      </p:sp>
      <p:sp>
        <p:nvSpPr>
          <p:cNvPr id="2828" name="Google Shape;2828;p306"/>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debugging skills with AI is required?</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829" name="Google Shape;2829;p306"/>
          <p:cNvSpPr txBox="1"/>
          <p:nvPr>
            <p:ph idx="4294967295" type="body"/>
          </p:nvPr>
        </p:nvSpPr>
        <p:spPr>
          <a:xfrm>
            <a:off x="170550" y="3587300"/>
            <a:ext cx="9009000" cy="1077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You develop the AI debugging skills by understanding and applying the best practices of debugging skills (Explained in next section).</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Our brain learns from repetition (deliberate practice). The more AI debugging skills you practice, the more proficient you become at it. </a:t>
            </a:r>
            <a:endParaRPr sz="1300">
              <a:solidFill>
                <a:srgbClr val="0F0F0F"/>
              </a:solidFill>
              <a:latin typeface="Poppins Medium"/>
              <a:ea typeface="Poppins Medium"/>
              <a:cs typeface="Poppins Medium"/>
              <a:sym typeface="Poppins Medium"/>
            </a:endParaRPr>
          </a:p>
        </p:txBody>
      </p:sp>
      <p:sp>
        <p:nvSpPr>
          <p:cNvPr id="2830" name="Google Shape;2830;p306"/>
          <p:cNvSpPr txBox="1"/>
          <p:nvPr>
            <p:ph type="title"/>
          </p:nvPr>
        </p:nvSpPr>
        <p:spPr>
          <a:xfrm>
            <a:off x="113475" y="3180505"/>
            <a:ext cx="8624400" cy="34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How to develop the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280"/>
          <p:cNvSpPr txBox="1"/>
          <p:nvPr>
            <p:ph idx="4294967295" type="body"/>
          </p:nvPr>
        </p:nvSpPr>
        <p:spPr>
          <a:xfrm>
            <a:off x="372925" y="708675"/>
            <a:ext cx="8671500" cy="47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Prompt Engineering Best Practices for Effective Code Generation</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Prompt Components and Structure. Real world Prompt Examples.</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Introduction to Debugging Skills to work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Best Practices of Debugging Skills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b="1" lang="en" sz="1500">
                <a:latin typeface="Poppins"/>
                <a:ea typeface="Poppins"/>
                <a:cs typeface="Poppins"/>
                <a:sym typeface="Poppins"/>
              </a:rPr>
              <a:t>Demo</a:t>
            </a:r>
            <a:r>
              <a:rPr lang="en" sz="1500">
                <a:latin typeface="Poppins"/>
                <a:ea typeface="Poppins"/>
                <a:cs typeface="Poppins"/>
                <a:sym typeface="Poppins"/>
              </a:rPr>
              <a:t> - Debugging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Introduction to AI Hallucinations (What?, Why?, How?)</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How to validate AI’s work and Check for AI Hallucinations?</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Best Practices to reduce AI Hallucinations and Improve Code Quality</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Guard Rails and Points of Cautions when working with AI</a:t>
            </a:r>
            <a:endParaRPr sz="1500">
              <a:latin typeface="Poppins"/>
              <a:ea typeface="Poppins"/>
              <a:cs typeface="Poppins"/>
              <a:sym typeface="Poppins"/>
            </a:endParaRPr>
          </a:p>
        </p:txBody>
      </p:sp>
      <p:sp>
        <p:nvSpPr>
          <p:cNvPr id="2405" name="Google Shape;2405;p280"/>
          <p:cNvSpPr txBox="1"/>
          <p:nvPr>
            <p:ph type="title"/>
          </p:nvPr>
        </p:nvSpPr>
        <p:spPr>
          <a:xfrm>
            <a:off x="635300" y="97275"/>
            <a:ext cx="79779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In Depth Review of </a:t>
            </a:r>
            <a:r>
              <a:rPr lang="en" sz="2000">
                <a:solidFill>
                  <a:srgbClr val="321A7C"/>
                </a:solidFill>
              </a:rPr>
              <a:t>AI Standards and Best Practices - Part 2</a:t>
            </a:r>
            <a:endParaRPr sz="2300">
              <a:solidFill>
                <a:srgbClr val="321A7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307"/>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836" name="Google Shape;2836;p307"/>
          <p:cNvSpPr txBox="1"/>
          <p:nvPr>
            <p:ph idx="4294967295" type="body"/>
          </p:nvPr>
        </p:nvSpPr>
        <p:spPr>
          <a:xfrm>
            <a:off x="228600" y="610350"/>
            <a:ext cx="8915400" cy="33351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Use the same principles of Prompt Engineering for debugging skills</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Always start the debugging prompt with the Context (Project Background, Code, Technologies, etc.)</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the debugging prompt, provide the details of the error and the expected result.</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Provide the relevant error messages to the AI</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Let the tools read all the errors by itself, if this functionality is not supported by the AI tool, then copy and paste the error manually in the AI prompt.</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rare cases, if the error logs can’t be copied directly into the AI tool, then take the screenshot of the error logs and attach it with the debugging prompt. Explicitly ask the AI to read the errors from the attached screenshot of the error logs.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Fix One Error at a Time</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 a best practice, it is recommended to fix one error at a time. Otherwise, AI might get confuse and may not produce the best results. </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there are many different types of errors, then select the most important error first, then ask the AI to fix that one error at a time. Repeat the process with one error at a time, until all errors are fixed.</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308"/>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 - Cont’</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842" name="Google Shape;2842;p308"/>
          <p:cNvSpPr txBox="1"/>
          <p:nvPr>
            <p:ph idx="4294967295" type="body"/>
          </p:nvPr>
        </p:nvSpPr>
        <p:spPr>
          <a:xfrm>
            <a:off x="267950" y="547100"/>
            <a:ext cx="8793300" cy="4191900"/>
          </a:xfrm>
          <a:prstGeom prst="rect">
            <a:avLst/>
          </a:prstGeom>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Debugging is all about Experimentation, Iteration and Patience</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an error is not fixed in one shot prompt, always try with different variations, like providing more context or providing extra details about the error.</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AI is not able to fix the errors by itself, then provide the AI with your suggestions, on how to fix the error or What you think, could be the solution. </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Ask the AI to search the web, in order to find the solution to the error, if this functionality is not supported by the AI tool, then you manually research the possible solutions, and copy and paste the solutions from web into the AI prompt.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With Different AI Model</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There is possibility that the AI model you are using may have not seen the error in its training data, hence it may not be able to fix the error. Either try using a latest AI model or try to use a different AI model from a different provider, which might have seen this error in its training data.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The Old Way - GOOGLE IT</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No AI Model works, then try the old Google approach. Copy and paste the error in google and try to find the solutions online. There is possibility, that the error you encountered is very new and no AI Model is trained on that type of error.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309"/>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848" name="Google Shape;2848;p309"/>
          <p:cNvSpPr txBox="1"/>
          <p:nvPr>
            <p:ph idx="1" type="subTitle"/>
          </p:nvPr>
        </p:nvSpPr>
        <p:spPr>
          <a:xfrm>
            <a:off x="1591800" y="3445875"/>
            <a:ext cx="2337600" cy="496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Poppins"/>
                <a:ea typeface="Poppins"/>
                <a:cs typeface="Poppins"/>
                <a:sym typeface="Poppins"/>
              </a:rPr>
              <a:t>Debugging with</a:t>
            </a:r>
            <a:r>
              <a:rPr lang="en" sz="1800">
                <a:latin typeface="Poppins"/>
                <a:ea typeface="Poppins"/>
                <a:cs typeface="Poppins"/>
                <a:sym typeface="Poppins"/>
              </a:rPr>
              <a:t> AI</a:t>
            </a:r>
            <a:endParaRPr sz="1800"/>
          </a:p>
        </p:txBody>
      </p:sp>
      <p:grpSp>
        <p:nvGrpSpPr>
          <p:cNvPr id="2849" name="Google Shape;2849;p309"/>
          <p:cNvGrpSpPr/>
          <p:nvPr/>
        </p:nvGrpSpPr>
        <p:grpSpPr>
          <a:xfrm>
            <a:off x="5348690" y="714128"/>
            <a:ext cx="3659361" cy="2863197"/>
            <a:chOff x="5348690" y="714128"/>
            <a:chExt cx="3659361" cy="2863197"/>
          </a:xfrm>
        </p:grpSpPr>
        <p:grpSp>
          <p:nvGrpSpPr>
            <p:cNvPr id="2850" name="Google Shape;2850;p309"/>
            <p:cNvGrpSpPr/>
            <p:nvPr/>
          </p:nvGrpSpPr>
          <p:grpSpPr>
            <a:xfrm>
              <a:off x="5348722" y="714128"/>
              <a:ext cx="783937" cy="559911"/>
              <a:chOff x="5388046" y="-4643818"/>
              <a:chExt cx="1473565" cy="1052465"/>
            </a:xfrm>
          </p:grpSpPr>
          <p:sp>
            <p:nvSpPr>
              <p:cNvPr id="2851" name="Google Shape;2851;p309"/>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2" name="Google Shape;2852;p309"/>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53" name="Google Shape;2853;p309"/>
              <p:cNvGrpSpPr/>
              <p:nvPr/>
            </p:nvGrpSpPr>
            <p:grpSpPr>
              <a:xfrm>
                <a:off x="5476867" y="-4404312"/>
                <a:ext cx="1298257" cy="581025"/>
                <a:chOff x="5476867" y="-4404312"/>
                <a:chExt cx="1298257" cy="581025"/>
              </a:xfrm>
            </p:grpSpPr>
            <p:sp>
              <p:nvSpPr>
                <p:cNvPr id="2854" name="Google Shape;2854;p309"/>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5" name="Google Shape;2855;p309"/>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6" name="Google Shape;2856;p309"/>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309"/>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309"/>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309"/>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309"/>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309"/>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309"/>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309"/>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309"/>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309"/>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309"/>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309"/>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309"/>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309"/>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309"/>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309"/>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309"/>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309"/>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309"/>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309"/>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309"/>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309"/>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8" name="Google Shape;2878;p309"/>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9" name="Google Shape;2879;p309"/>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309"/>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1" name="Google Shape;2881;p309"/>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2" name="Google Shape;2882;p309"/>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883" name="Google Shape;2883;p309"/>
            <p:cNvGrpSpPr/>
            <p:nvPr/>
          </p:nvGrpSpPr>
          <p:grpSpPr>
            <a:xfrm>
              <a:off x="6319481" y="1421518"/>
              <a:ext cx="1444752" cy="635727"/>
              <a:chOff x="1733780" y="-3418546"/>
              <a:chExt cx="3810000" cy="1676495"/>
            </a:xfrm>
          </p:grpSpPr>
          <p:grpSp>
            <p:nvGrpSpPr>
              <p:cNvPr id="2884" name="Google Shape;2884;p309"/>
              <p:cNvGrpSpPr/>
              <p:nvPr/>
            </p:nvGrpSpPr>
            <p:grpSpPr>
              <a:xfrm>
                <a:off x="1733780" y="-3418546"/>
                <a:ext cx="3810000" cy="1676495"/>
                <a:chOff x="1733780" y="-3418546"/>
                <a:chExt cx="3810000" cy="1676495"/>
              </a:xfrm>
            </p:grpSpPr>
            <p:sp>
              <p:nvSpPr>
                <p:cNvPr id="2885" name="Google Shape;2885;p309"/>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6" name="Google Shape;2886;p309"/>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7" name="Google Shape;2887;p309"/>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309"/>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309"/>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309"/>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309"/>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2" name="Google Shape;2892;p309"/>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3" name="Google Shape;2893;p309"/>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309"/>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309"/>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309"/>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309"/>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309"/>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309"/>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309"/>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309"/>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309"/>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3" name="Google Shape;2903;p309"/>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4" name="Google Shape;2904;p309"/>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5" name="Google Shape;2905;p309"/>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6" name="Google Shape;2906;p309"/>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309"/>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8" name="Google Shape;2908;p309"/>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9" name="Google Shape;2909;p309"/>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309"/>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309"/>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2" name="Google Shape;2912;p309"/>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3" name="Google Shape;2913;p309"/>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4" name="Google Shape;2914;p309"/>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309"/>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309"/>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7" name="Google Shape;2917;p309"/>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8" name="Google Shape;2918;p309"/>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309"/>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309"/>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1" name="Google Shape;2921;p309"/>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2" name="Google Shape;2922;p309"/>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3" name="Google Shape;2923;p309"/>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309"/>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309"/>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6" name="Google Shape;2926;p309"/>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7" name="Google Shape;2927;p309"/>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28" name="Google Shape;2928;p309"/>
              <p:cNvGrpSpPr/>
              <p:nvPr/>
            </p:nvGrpSpPr>
            <p:grpSpPr>
              <a:xfrm>
                <a:off x="1733780" y="-3418546"/>
                <a:ext cx="3810000" cy="1676495"/>
                <a:chOff x="1733780" y="-3418546"/>
                <a:chExt cx="3810000" cy="1676495"/>
              </a:xfrm>
            </p:grpSpPr>
            <p:sp>
              <p:nvSpPr>
                <p:cNvPr id="2929" name="Google Shape;2929;p309"/>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0" name="Google Shape;2930;p309"/>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1" name="Google Shape;2931;p309"/>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2" name="Google Shape;2932;p309"/>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309"/>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4" name="Google Shape;2934;p309"/>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5" name="Google Shape;2935;p309"/>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309"/>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7" name="Google Shape;2937;p309"/>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8" name="Google Shape;2938;p309"/>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309"/>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0" name="Google Shape;2940;p309"/>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1" name="Google Shape;2941;p309"/>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309"/>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3" name="Google Shape;2943;p309"/>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4" name="Google Shape;2944;p309"/>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5" name="Google Shape;2945;p309"/>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6" name="Google Shape;2946;p309"/>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7" name="Google Shape;2947;p309"/>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8" name="Google Shape;2948;p309"/>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9" name="Google Shape;2949;p309"/>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0" name="Google Shape;2950;p309"/>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1" name="Google Shape;2951;p309"/>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2" name="Google Shape;2952;p309"/>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3" name="Google Shape;2953;p309"/>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4" name="Google Shape;2954;p309"/>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5" name="Google Shape;2955;p309"/>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6" name="Google Shape;2956;p309"/>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7" name="Google Shape;2957;p309"/>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8" name="Google Shape;2958;p309"/>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9" name="Google Shape;2959;p309"/>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0" name="Google Shape;2960;p309"/>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309"/>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2" name="Google Shape;2962;p309"/>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3" name="Google Shape;2963;p309"/>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309"/>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309"/>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309"/>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309"/>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309"/>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309"/>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309"/>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309"/>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72" name="Google Shape;2972;p309"/>
            <p:cNvGrpSpPr/>
            <p:nvPr/>
          </p:nvGrpSpPr>
          <p:grpSpPr>
            <a:xfrm>
              <a:off x="7950818" y="1497520"/>
              <a:ext cx="1057232" cy="522767"/>
              <a:chOff x="5830626" y="6195815"/>
              <a:chExt cx="1476375" cy="730020"/>
            </a:xfrm>
          </p:grpSpPr>
          <p:sp>
            <p:nvSpPr>
              <p:cNvPr id="2973" name="Google Shape;2973;p309"/>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4" name="Google Shape;2974;p309"/>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75" name="Google Shape;2975;p309"/>
              <p:cNvGrpSpPr/>
              <p:nvPr/>
            </p:nvGrpSpPr>
            <p:grpSpPr>
              <a:xfrm>
                <a:off x="5830626" y="6195814"/>
                <a:ext cx="1476375" cy="730020"/>
                <a:chOff x="5830626" y="6195815"/>
                <a:chExt cx="1476375" cy="730020"/>
              </a:xfrm>
            </p:grpSpPr>
            <p:sp>
              <p:nvSpPr>
                <p:cNvPr id="2976" name="Google Shape;2976;p309"/>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309"/>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309"/>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309"/>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309"/>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309"/>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309"/>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309"/>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309"/>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309"/>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86" name="Google Shape;2986;p309"/>
              <p:cNvGrpSpPr/>
              <p:nvPr/>
            </p:nvGrpSpPr>
            <p:grpSpPr>
              <a:xfrm>
                <a:off x="5830626" y="6195814"/>
                <a:ext cx="1476375" cy="730020"/>
                <a:chOff x="5830626" y="6195815"/>
                <a:chExt cx="1476375" cy="730020"/>
              </a:xfrm>
            </p:grpSpPr>
            <p:sp>
              <p:nvSpPr>
                <p:cNvPr id="2987" name="Google Shape;2987;p309"/>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309"/>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9" name="Google Shape;2989;p309"/>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0" name="Google Shape;2990;p309"/>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309"/>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2" name="Google Shape;2992;p309"/>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3" name="Google Shape;2993;p309"/>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4" name="Google Shape;2994;p309"/>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5" name="Google Shape;2995;p309"/>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309"/>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97" name="Google Shape;2997;p309"/>
            <p:cNvGrpSpPr/>
            <p:nvPr/>
          </p:nvGrpSpPr>
          <p:grpSpPr>
            <a:xfrm>
              <a:off x="5348780" y="1526102"/>
              <a:ext cx="783861" cy="69189"/>
              <a:chOff x="3311739" y="-1135630"/>
              <a:chExt cx="647605" cy="57163"/>
            </a:xfrm>
          </p:grpSpPr>
          <p:grpSp>
            <p:nvGrpSpPr>
              <p:cNvPr id="2998" name="Google Shape;2998;p309"/>
              <p:cNvGrpSpPr/>
              <p:nvPr/>
            </p:nvGrpSpPr>
            <p:grpSpPr>
              <a:xfrm>
                <a:off x="3311739" y="-1135618"/>
                <a:ext cx="647605" cy="57150"/>
                <a:chOff x="3311739" y="-1135618"/>
                <a:chExt cx="647605" cy="57150"/>
              </a:xfrm>
            </p:grpSpPr>
            <p:sp>
              <p:nvSpPr>
                <p:cNvPr id="2999" name="Google Shape;2999;p309"/>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0" name="Google Shape;3000;p309"/>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1" name="Google Shape;3001;p309"/>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02" name="Google Shape;3002;p309"/>
              <p:cNvGrpSpPr/>
              <p:nvPr/>
            </p:nvGrpSpPr>
            <p:grpSpPr>
              <a:xfrm>
                <a:off x="3311739" y="-1135630"/>
                <a:ext cx="647605" cy="57150"/>
                <a:chOff x="3311739" y="-1135618"/>
                <a:chExt cx="647605" cy="57150"/>
              </a:xfrm>
            </p:grpSpPr>
            <p:sp>
              <p:nvSpPr>
                <p:cNvPr id="3003" name="Google Shape;3003;p309"/>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4" name="Google Shape;3004;p309"/>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5" name="Google Shape;3005;p309"/>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06" name="Google Shape;3006;p309"/>
            <p:cNvGrpSpPr/>
            <p:nvPr/>
          </p:nvGrpSpPr>
          <p:grpSpPr>
            <a:xfrm>
              <a:off x="5348690" y="1883518"/>
              <a:ext cx="783976" cy="69174"/>
              <a:chOff x="2501066" y="-840343"/>
              <a:chExt cx="647700" cy="57150"/>
            </a:xfrm>
          </p:grpSpPr>
          <p:grpSp>
            <p:nvGrpSpPr>
              <p:cNvPr id="3007" name="Google Shape;3007;p309"/>
              <p:cNvGrpSpPr/>
              <p:nvPr/>
            </p:nvGrpSpPr>
            <p:grpSpPr>
              <a:xfrm>
                <a:off x="2501066" y="-840343"/>
                <a:ext cx="647700" cy="57150"/>
                <a:chOff x="2501066" y="-840343"/>
                <a:chExt cx="647700" cy="57150"/>
              </a:xfrm>
            </p:grpSpPr>
            <p:sp>
              <p:nvSpPr>
                <p:cNvPr id="3008" name="Google Shape;3008;p309"/>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9" name="Google Shape;3009;p309"/>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0" name="Google Shape;3010;p309"/>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11" name="Google Shape;3011;p309"/>
              <p:cNvGrpSpPr/>
              <p:nvPr/>
            </p:nvGrpSpPr>
            <p:grpSpPr>
              <a:xfrm>
                <a:off x="2501066" y="-840343"/>
                <a:ext cx="647700" cy="57150"/>
                <a:chOff x="2501066" y="-840343"/>
                <a:chExt cx="647700" cy="57150"/>
              </a:xfrm>
            </p:grpSpPr>
            <p:sp>
              <p:nvSpPr>
                <p:cNvPr id="3012" name="Google Shape;3012;p309"/>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3" name="Google Shape;3013;p309"/>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4" name="Google Shape;3014;p309"/>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15" name="Google Shape;3015;p309"/>
            <p:cNvGrpSpPr/>
            <p:nvPr/>
          </p:nvGrpSpPr>
          <p:grpSpPr>
            <a:xfrm>
              <a:off x="5348755" y="1704818"/>
              <a:ext cx="783976" cy="69174"/>
              <a:chOff x="4122316" y="-840343"/>
              <a:chExt cx="647700" cy="57150"/>
            </a:xfrm>
          </p:grpSpPr>
          <p:grpSp>
            <p:nvGrpSpPr>
              <p:cNvPr id="3016" name="Google Shape;3016;p309"/>
              <p:cNvGrpSpPr/>
              <p:nvPr/>
            </p:nvGrpSpPr>
            <p:grpSpPr>
              <a:xfrm>
                <a:off x="4122316" y="-840343"/>
                <a:ext cx="647700" cy="57150"/>
                <a:chOff x="4122316" y="-840343"/>
                <a:chExt cx="647700" cy="57150"/>
              </a:xfrm>
            </p:grpSpPr>
            <p:sp>
              <p:nvSpPr>
                <p:cNvPr id="3017" name="Google Shape;3017;p309"/>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309"/>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9" name="Google Shape;3019;p309"/>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0" name="Google Shape;3020;p309"/>
              <p:cNvGrpSpPr/>
              <p:nvPr/>
            </p:nvGrpSpPr>
            <p:grpSpPr>
              <a:xfrm>
                <a:off x="4122316" y="-840343"/>
                <a:ext cx="647700" cy="57150"/>
                <a:chOff x="4122316" y="-840343"/>
                <a:chExt cx="647700" cy="57150"/>
              </a:xfrm>
            </p:grpSpPr>
            <p:sp>
              <p:nvSpPr>
                <p:cNvPr id="3021" name="Google Shape;3021;p309"/>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309"/>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309"/>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24" name="Google Shape;3024;p309"/>
            <p:cNvGrpSpPr/>
            <p:nvPr/>
          </p:nvGrpSpPr>
          <p:grpSpPr>
            <a:xfrm>
              <a:off x="6844488" y="714128"/>
              <a:ext cx="502936" cy="559921"/>
              <a:chOff x="546822" y="-3050905"/>
              <a:chExt cx="753237" cy="838581"/>
            </a:xfrm>
          </p:grpSpPr>
          <p:grpSp>
            <p:nvGrpSpPr>
              <p:cNvPr id="3025" name="Google Shape;3025;p309"/>
              <p:cNvGrpSpPr/>
              <p:nvPr/>
            </p:nvGrpSpPr>
            <p:grpSpPr>
              <a:xfrm>
                <a:off x="546822" y="-2736866"/>
                <a:ext cx="95250" cy="524161"/>
                <a:chOff x="546822" y="-2736866"/>
                <a:chExt cx="95250" cy="524161"/>
              </a:xfrm>
            </p:grpSpPr>
            <p:sp>
              <p:nvSpPr>
                <p:cNvPr id="3026" name="Google Shape;3026;p309"/>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7" name="Google Shape;3027;p309"/>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28" name="Google Shape;3028;p309"/>
              <p:cNvGrpSpPr/>
              <p:nvPr/>
            </p:nvGrpSpPr>
            <p:grpSpPr>
              <a:xfrm>
                <a:off x="766183" y="-2869930"/>
                <a:ext cx="95250" cy="657225"/>
                <a:chOff x="766183" y="-2869930"/>
                <a:chExt cx="95250" cy="657225"/>
              </a:xfrm>
            </p:grpSpPr>
            <p:sp>
              <p:nvSpPr>
                <p:cNvPr id="3029" name="Google Shape;3029;p309"/>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0" name="Google Shape;3030;p309"/>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31" name="Google Shape;3031;p309"/>
              <p:cNvGrpSpPr/>
              <p:nvPr/>
            </p:nvGrpSpPr>
            <p:grpSpPr>
              <a:xfrm>
                <a:off x="985543" y="-3050905"/>
                <a:ext cx="95250" cy="838581"/>
                <a:chOff x="985543" y="-3050905"/>
                <a:chExt cx="95250" cy="838581"/>
              </a:xfrm>
            </p:grpSpPr>
            <p:sp>
              <p:nvSpPr>
                <p:cNvPr id="3032" name="Google Shape;3032;p309"/>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3" name="Google Shape;3033;p309"/>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34" name="Google Shape;3034;p309"/>
              <p:cNvGrpSpPr/>
              <p:nvPr/>
            </p:nvGrpSpPr>
            <p:grpSpPr>
              <a:xfrm>
                <a:off x="1204809" y="-2703528"/>
                <a:ext cx="95250" cy="490823"/>
                <a:chOff x="1204809" y="-2703528"/>
                <a:chExt cx="95250" cy="490823"/>
              </a:xfrm>
            </p:grpSpPr>
            <p:sp>
              <p:nvSpPr>
                <p:cNvPr id="3035" name="Google Shape;3035;p309"/>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6" name="Google Shape;3036;p309"/>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037" name="Google Shape;3037;p309"/>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038" name="Google Shape;3038;p309"/>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039" name="Google Shape;3039;p309"/>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310"/>
          <p:cNvSpPr txBox="1"/>
          <p:nvPr>
            <p:ph idx="4294967295" type="body"/>
          </p:nvPr>
        </p:nvSpPr>
        <p:spPr>
          <a:xfrm>
            <a:off x="700500" y="626300"/>
            <a:ext cx="7978800" cy="430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Debugging Demo with VSCode AI Agent Mode</a:t>
            </a:r>
            <a:endParaRPr b="1"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Background on Dev Cycle</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DevCycle Demo in Python Project using </a:t>
            </a:r>
            <a:r>
              <a:rPr b="1" lang="en" sz="1400">
                <a:solidFill>
                  <a:srgbClr val="201AFF"/>
                </a:solidFill>
                <a:latin typeface="Poppins"/>
                <a:ea typeface="Poppins"/>
                <a:cs typeface="Poppins"/>
                <a:sym typeface="Poppins"/>
              </a:rPr>
              <a:t>#fetch</a:t>
            </a:r>
            <a:r>
              <a:rPr lang="en" sz="1400">
                <a:latin typeface="Poppins"/>
                <a:ea typeface="Poppins"/>
                <a:cs typeface="Poppins"/>
                <a:sym typeface="Poppins"/>
              </a:rPr>
              <a:t> Tool</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Demo of </a:t>
            </a:r>
            <a:r>
              <a:rPr b="1" lang="en" sz="1400">
                <a:solidFill>
                  <a:srgbClr val="1C00F7"/>
                </a:solidFill>
                <a:latin typeface="Poppins"/>
                <a:ea typeface="Poppins"/>
                <a:cs typeface="Poppins"/>
                <a:sym typeface="Poppins"/>
              </a:rPr>
              <a:t>#problems</a:t>
            </a:r>
            <a:endParaRPr b="1" sz="1400">
              <a:solidFill>
                <a:srgbClr val="1C00F7"/>
              </a:solidFill>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Demo of </a:t>
            </a:r>
            <a:r>
              <a:rPr b="1" lang="en" sz="1400">
                <a:solidFill>
                  <a:srgbClr val="1C00F7"/>
                </a:solidFill>
                <a:latin typeface="Poppins"/>
                <a:ea typeface="Poppins"/>
                <a:cs typeface="Poppins"/>
                <a:sym typeface="Poppins"/>
              </a:rPr>
              <a:t>#terminalSelection </a:t>
            </a:r>
            <a:r>
              <a:rPr lang="en" sz="1400">
                <a:latin typeface="Poppins"/>
                <a:ea typeface="Poppins"/>
                <a:cs typeface="Poppins"/>
                <a:sym typeface="Poppins"/>
              </a:rPr>
              <a:t>or</a:t>
            </a:r>
            <a:r>
              <a:rPr b="1" lang="en" sz="1400">
                <a:solidFill>
                  <a:srgbClr val="1C00F7"/>
                </a:solidFill>
                <a:latin typeface="Poppins"/>
                <a:ea typeface="Poppins"/>
                <a:cs typeface="Poppins"/>
                <a:sym typeface="Poppins"/>
              </a:rPr>
              <a:t> #terminalLastCommand</a:t>
            </a:r>
            <a:endParaRPr b="1" sz="1400">
              <a:solidFill>
                <a:srgbClr val="1C00F7"/>
              </a:solidFill>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b="1" sz="1400">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sz="1400">
                <a:latin typeface="Poppins"/>
                <a:ea typeface="Poppins"/>
                <a:cs typeface="Poppins"/>
                <a:sym typeface="Poppins"/>
              </a:rPr>
              <a:t> </a:t>
            </a:r>
            <a:endParaRPr sz="1400">
              <a:latin typeface="Poppins"/>
              <a:ea typeface="Poppins"/>
              <a:cs typeface="Poppins"/>
              <a:sym typeface="Poppins"/>
            </a:endParaRPr>
          </a:p>
        </p:txBody>
      </p:sp>
      <p:sp>
        <p:nvSpPr>
          <p:cNvPr id="3045" name="Google Shape;3045;p310"/>
          <p:cNvSpPr txBox="1"/>
          <p:nvPr>
            <p:ph type="title"/>
          </p:nvPr>
        </p:nvSpPr>
        <p:spPr>
          <a:xfrm>
            <a:off x="900625" y="92300"/>
            <a:ext cx="7278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Debugging with AI in VSCode Agent Mode</a:t>
            </a:r>
            <a:endParaRPr sz="2400">
              <a:solidFill>
                <a:srgbClr val="321A7C"/>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p311"/>
          <p:cNvSpPr txBox="1"/>
          <p:nvPr>
            <p:ph type="title"/>
          </p:nvPr>
        </p:nvSpPr>
        <p:spPr>
          <a:xfrm>
            <a:off x="259800" y="223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300">
                <a:solidFill>
                  <a:srgbClr val="321A7C"/>
                </a:solidFill>
              </a:rPr>
              <a:t>Validating AI’s work and Checking for AI Hallucinations </a:t>
            </a:r>
            <a:endParaRPr sz="2300">
              <a:solidFill>
                <a:srgbClr val="321A7C"/>
              </a:solidFill>
            </a:endParaRPr>
          </a:p>
          <a:p>
            <a:pPr indent="0" lvl="0" marL="0" rtl="0" algn="l">
              <a:lnSpc>
                <a:spcPct val="150000"/>
              </a:lnSpc>
              <a:spcBef>
                <a:spcPts val="0"/>
              </a:spcBef>
              <a:spcAft>
                <a:spcPts val="0"/>
              </a:spcAft>
              <a:buNone/>
            </a:pPr>
            <a:r>
              <a:t/>
            </a:r>
            <a:endParaRPr sz="2300">
              <a:solidFill>
                <a:srgbClr val="321A7C"/>
              </a:solidFill>
            </a:endParaRPr>
          </a:p>
        </p:txBody>
      </p:sp>
      <p:sp>
        <p:nvSpPr>
          <p:cNvPr id="3051" name="Google Shape;3051;p311"/>
          <p:cNvSpPr txBox="1"/>
          <p:nvPr>
            <p:ph idx="4294967295" type="body"/>
          </p:nvPr>
        </p:nvSpPr>
        <p:spPr>
          <a:xfrm>
            <a:off x="602950" y="1055800"/>
            <a:ext cx="7530900" cy="2213100"/>
          </a:xfrm>
          <a:prstGeom prst="rect">
            <a:avLst/>
          </a:prstGeom>
        </p:spPr>
        <p:txBody>
          <a:bodyPr anchorCtr="0" anchor="t" bIns="91425" lIns="91425" spcFirstLastPara="1" rIns="91425" wrap="square" tIns="91425">
            <a:noAutofit/>
          </a:bodyPr>
          <a:lstStyle/>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What is AI hallucination? </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Why AI hallucinate?</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Examples of AI hallucinations in Code Generation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language maturity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Task Complexity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validate AI’s work and check for hallucinations?</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reduce AI’s hallucinations and Improve Code Quality</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Summary of AI hallucination and its remediation  </a:t>
            </a:r>
            <a:endParaRPr sz="1600">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sp>
        <p:nvSpPr>
          <p:cNvPr id="3056" name="Google Shape;3056;p312"/>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What is AI hallucination?</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3057" name="Google Shape;3057;p312"/>
          <p:cNvSpPr txBox="1"/>
          <p:nvPr>
            <p:ph idx="4294967295" type="body"/>
          </p:nvPr>
        </p:nvSpPr>
        <p:spPr>
          <a:xfrm>
            <a:off x="515575" y="527300"/>
            <a:ext cx="8450100" cy="4385100"/>
          </a:xfrm>
          <a:prstGeom prst="rect">
            <a:avLst/>
          </a:prstGeom>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Formal or Technical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hallucination refers to instances when an artificial intelligence system generates outputs such as text, images, data, or code, that are not grounded in reality or factual accuracy, despite appearing logical.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 phenomenon where AI models produce false or misleading information due to limitations in their understanding or training data, despite presenting it as credible.</a:t>
            </a:r>
            <a:endParaRPr sz="1400">
              <a:solidFill>
                <a:srgbClr val="000000"/>
              </a:solidFill>
              <a:latin typeface="Poppins Medium"/>
              <a:ea typeface="Poppins Medium"/>
              <a:cs typeface="Poppins Medium"/>
              <a:sym typeface="Poppins Medium"/>
            </a:endParaRPr>
          </a:p>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General Common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Arial"/>
              <a:buChar char="●"/>
            </a:pPr>
            <a:r>
              <a:rPr lang="en" sz="1400">
                <a:solidFill>
                  <a:srgbClr val="000000"/>
                </a:solidFill>
                <a:latin typeface="Poppins Medium"/>
                <a:ea typeface="Poppins Medium"/>
                <a:cs typeface="Poppins Medium"/>
                <a:sym typeface="Poppins Medium"/>
              </a:rPr>
              <a:t>Imagine asking a robot a question, and it gives you an answer that seems legit, but it just totally guessed, this is what we call hallucination.</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like when an AI "makes stuff up" confidently, giving answers or creating things that sound or look right but aren’t true at all.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as if the AI is daydreaming or imagining things that don’t exist, blending creativity with a lack of reality checking.</a:t>
            </a:r>
            <a:endParaRPr sz="1400">
              <a:solidFill>
                <a:srgbClr val="000000"/>
              </a:solidFill>
              <a:latin typeface="Poppins Medium"/>
              <a:ea typeface="Poppins Medium"/>
              <a:cs typeface="Poppins Medium"/>
              <a:sym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p313"/>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AI hallucinate?</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
        <p:nvSpPr>
          <p:cNvPr id="3063" name="Google Shape;3063;p313"/>
          <p:cNvSpPr txBox="1"/>
          <p:nvPr>
            <p:ph idx="4294967295" type="body"/>
          </p:nvPr>
        </p:nvSpPr>
        <p:spPr>
          <a:xfrm>
            <a:off x="15400" y="866775"/>
            <a:ext cx="8685600" cy="24087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500">
                <a:solidFill>
                  <a:srgbClr val="0F0F0F"/>
                </a:solidFill>
                <a:latin typeface="Poppins"/>
                <a:ea typeface="Poppins"/>
                <a:cs typeface="Poppins"/>
                <a:sym typeface="Poppins"/>
              </a:rPr>
              <a:t>AI hallucinate because of the following 3 major reasons</a:t>
            </a:r>
            <a:endParaRPr b="1" sz="1500">
              <a:solidFill>
                <a:srgbClr val="0F0F0F"/>
              </a:solidFill>
              <a:latin typeface="Poppins"/>
              <a:ea typeface="Poppins"/>
              <a:cs typeface="Poppins"/>
              <a:sym typeface="Poppins"/>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Insufficient or Biased Training Data: </a:t>
            </a:r>
            <a:r>
              <a:rPr lang="en" sz="1500">
                <a:solidFill>
                  <a:srgbClr val="000000"/>
                </a:solidFill>
                <a:latin typeface="Poppins Medium"/>
                <a:ea typeface="Poppins Medium"/>
                <a:cs typeface="Poppins Medium"/>
                <a:sym typeface="Poppins Medium"/>
              </a:rPr>
              <a:t>If the data used to train the AI is limited, biased, or contains inaccuracies, the AI may learn incorrect patterns or make flawed assumptions.</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Overfitting:</a:t>
            </a:r>
            <a:r>
              <a:rPr lang="en" sz="1500">
                <a:solidFill>
                  <a:srgbClr val="000000"/>
                </a:solidFill>
                <a:latin typeface="Poppins Medium"/>
                <a:ea typeface="Poppins Medium"/>
                <a:cs typeface="Poppins Medium"/>
                <a:sym typeface="Poppins Medium"/>
              </a:rPr>
              <a:t> The AI may become too specialized in the training data, making it unable to generalize to new situations or data.</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Lack of Real World Understanding:</a:t>
            </a:r>
            <a:r>
              <a:rPr lang="en" sz="1500">
                <a:solidFill>
                  <a:srgbClr val="000000"/>
                </a:solidFill>
                <a:latin typeface="Poppins Medium"/>
                <a:ea typeface="Poppins Medium"/>
                <a:cs typeface="Poppins Medium"/>
                <a:sym typeface="Poppins Medium"/>
              </a:rPr>
              <a:t> AI models, especially language models, lack a true understanding of the world. They process information based on patterns and relationships in the data, but they don't have common sense or real world experience.</a:t>
            </a:r>
            <a:endParaRPr sz="1500">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500">
              <a:solidFill>
                <a:srgbClr val="0F0F0F"/>
              </a:solidFill>
              <a:latin typeface="Poppins Medium"/>
              <a:ea typeface="Poppins Medium"/>
              <a:cs typeface="Poppins Medium"/>
              <a:sym typeface="Poppi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314"/>
          <p:cNvSpPr txBox="1"/>
          <p:nvPr>
            <p:ph idx="4294967295" type="body"/>
          </p:nvPr>
        </p:nvSpPr>
        <p:spPr>
          <a:xfrm>
            <a:off x="482050" y="782700"/>
            <a:ext cx="8624400" cy="3791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a:solidFill>
                  <a:srgbClr val="000000"/>
                </a:solidFill>
                <a:latin typeface="Poppins"/>
                <a:ea typeface="Poppins"/>
                <a:cs typeface="Poppins"/>
                <a:sym typeface="Poppins"/>
              </a:rPr>
              <a:t>Factually Incorrect or Fabricated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generate a function referencing a nonexistent library or API, like suggesting a </a:t>
            </a:r>
            <a:r>
              <a:rPr lang="en">
                <a:solidFill>
                  <a:srgbClr val="188038"/>
                </a:solidFill>
                <a:latin typeface="Poppins"/>
                <a:ea typeface="Poppins"/>
                <a:cs typeface="Poppins"/>
                <a:sym typeface="Poppins"/>
              </a:rPr>
              <a:t>magic_sort()</a:t>
            </a:r>
            <a:r>
              <a:rPr lang="en">
                <a:solidFill>
                  <a:srgbClr val="000000"/>
                </a:solidFill>
                <a:latin typeface="Poppins"/>
                <a:ea typeface="Poppins"/>
                <a:cs typeface="Poppins"/>
                <a:sym typeface="Poppins"/>
              </a:rPr>
              <a:t> method from a library that doesn’t exist in reality.</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might waste time debugging or searching for missing components that were fabricated.</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Nonsensical or Illogical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could produce code snippets that are syntactically correct but lack logical coherence, such as defining variables that are never used or including redundant loops.</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This can confuse developers and lead to bloated, inefficient, or meaningless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Plausible but Incorrect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suggest incorrect syntax or semantics that seem plausible, such as using </a:t>
            </a:r>
            <a:r>
              <a:rPr lang="en">
                <a:solidFill>
                  <a:srgbClr val="188038"/>
                </a:solidFill>
                <a:latin typeface="Poppins"/>
                <a:ea typeface="Poppins"/>
                <a:cs typeface="Poppins"/>
                <a:sym typeface="Poppins"/>
              </a:rPr>
              <a:t>await</a:t>
            </a:r>
            <a:r>
              <a:rPr lang="en">
                <a:solidFill>
                  <a:srgbClr val="000000"/>
                </a:solidFill>
                <a:latin typeface="Poppins"/>
                <a:ea typeface="Poppins"/>
                <a:cs typeface="Poppins"/>
                <a:sym typeface="Poppins"/>
              </a:rPr>
              <a:t> in a non-asynchronous function in JavaScript.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Bugs may arise, especially when the issue isn't immediately apparent, leading to downstream errors in the application.</a:t>
            </a:r>
            <a:endParaRPr>
              <a:solidFill>
                <a:srgbClr val="0F0F0F"/>
              </a:solidFill>
              <a:latin typeface="Poppins"/>
              <a:ea typeface="Poppins"/>
              <a:cs typeface="Poppins"/>
              <a:sym typeface="Poppins"/>
            </a:endParaRPr>
          </a:p>
        </p:txBody>
      </p:sp>
      <p:sp>
        <p:nvSpPr>
          <p:cNvPr id="3069" name="Google Shape;3069;p314"/>
          <p:cNvSpPr txBox="1"/>
          <p:nvPr>
            <p:ph type="title"/>
          </p:nvPr>
        </p:nvSpPr>
        <p:spPr>
          <a:xfrm>
            <a:off x="4600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315"/>
          <p:cNvSpPr txBox="1"/>
          <p:nvPr>
            <p:ph idx="4294967295" type="body"/>
          </p:nvPr>
        </p:nvSpPr>
        <p:spPr>
          <a:xfrm>
            <a:off x="421325" y="835100"/>
            <a:ext cx="8624400" cy="380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Poppins"/>
                <a:ea typeface="Poppins"/>
                <a:cs typeface="Poppins"/>
                <a:sym typeface="Poppins"/>
              </a:rPr>
              <a:t>Flawed Pattern Recognition in Code Context</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might misinterpret the context of a problem, like generating bubble sort when the requirement was for selection sort, or mismatching a design pattern to a use case, especially when proper context is not provided in the prompt.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Misalignment between the problem and solution results in non-functional or unsuitable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Limitations in Understanding Complex Logic</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may hallucinate dependencies or infer relationships between variables or classes that do not exist, e.g., assuming a </a:t>
            </a:r>
            <a:r>
              <a:rPr lang="en">
                <a:solidFill>
                  <a:srgbClr val="188038"/>
                </a:solidFill>
                <a:latin typeface="Poppins"/>
                <a:ea typeface="Poppins"/>
                <a:cs typeface="Poppins"/>
                <a:sym typeface="Poppins"/>
              </a:rPr>
              <a:t>User</a:t>
            </a:r>
            <a:r>
              <a:rPr lang="en">
                <a:solidFill>
                  <a:srgbClr val="000000"/>
                </a:solidFill>
                <a:latin typeface="Poppins"/>
                <a:ea typeface="Poppins"/>
                <a:cs typeface="Poppins"/>
                <a:sym typeface="Poppins"/>
              </a:rPr>
              <a:t> class automatically contains a </a:t>
            </a:r>
            <a:r>
              <a:rPr lang="en">
                <a:solidFill>
                  <a:srgbClr val="188038"/>
                </a:solidFill>
                <a:latin typeface="Poppins"/>
                <a:ea typeface="Poppins"/>
                <a:cs typeface="Poppins"/>
                <a:sym typeface="Poppins"/>
              </a:rPr>
              <a:t>getProfile()</a:t>
            </a:r>
            <a:r>
              <a:rPr lang="en">
                <a:solidFill>
                  <a:srgbClr val="000000"/>
                </a:solidFill>
                <a:latin typeface="Poppins"/>
                <a:ea typeface="Poppins"/>
                <a:cs typeface="Poppins"/>
                <a:sym typeface="Poppins"/>
              </a:rPr>
              <a:t> method.</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could unknowingly rely on incorrect assumptions, leading to runtime errors and broken functionality.</a:t>
            </a:r>
            <a:endParaRPr>
              <a:solidFill>
                <a:srgbClr val="000000"/>
              </a:solidFill>
              <a:latin typeface="Poppins"/>
              <a:ea typeface="Poppins"/>
              <a:cs typeface="Poppins"/>
              <a:sym typeface="Poppins"/>
            </a:endParaRPr>
          </a:p>
          <a:p>
            <a:pPr indent="0" lvl="0" marL="0" rtl="0" algn="l">
              <a:lnSpc>
                <a:spcPct val="130000"/>
              </a:lnSpc>
              <a:spcBef>
                <a:spcPts val="1200"/>
              </a:spcBef>
              <a:spcAft>
                <a:spcPts val="0"/>
              </a:spcAft>
              <a:buNone/>
            </a:pPr>
            <a:r>
              <a:rPr b="1" lang="en" sz="1300">
                <a:solidFill>
                  <a:srgbClr val="1C00F7"/>
                </a:solidFill>
                <a:latin typeface="Poppins"/>
                <a:ea typeface="Poppins"/>
                <a:cs typeface="Poppins"/>
                <a:sym typeface="Poppins"/>
              </a:rPr>
              <a:t>As the code specific fine tuned AI models are further improved, the chances of AI making these mistakes will be significantly reduced. But Human validation and review of AI generated code will still remain essential.</a:t>
            </a:r>
            <a:endParaRPr b="1" sz="1300">
              <a:solidFill>
                <a:srgbClr val="1C00F7"/>
              </a:solidFill>
              <a:latin typeface="Poppins"/>
              <a:ea typeface="Poppins"/>
              <a:cs typeface="Poppins"/>
              <a:sym typeface="Poppins"/>
            </a:endParaRPr>
          </a:p>
        </p:txBody>
      </p:sp>
      <p:sp>
        <p:nvSpPr>
          <p:cNvPr id="3075" name="Google Shape;3075;p315"/>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 - Cont’</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sp>
        <p:nvSpPr>
          <p:cNvPr id="3080" name="Google Shape;3080;p316"/>
          <p:cNvSpPr txBox="1"/>
          <p:nvPr>
            <p:ph idx="4294967295" type="body"/>
          </p:nvPr>
        </p:nvSpPr>
        <p:spPr>
          <a:xfrm>
            <a:off x="198400" y="1019175"/>
            <a:ext cx="8624400" cy="24087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is prone to hallucination when presented with unfamiliar topics. In such cases, it may fabricate information, leading to inaccurate or untrue outputs. In the context of code generation, this applies to the maturity and training data (sample code) availability for a specific language or frameworks.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working with established and mature languages or frameworks (e.g., Java, Spring Boot, C#, .Net, Python, Flask, JavaScript, iOS, Android, etc.), the likelihood of AI hallucination or producing errors in code is significantly reduced, because of the abundant availability of training data (sample code) on the internet.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Conversely, when using newly released languages, frameworks, or technologies with limited training data (sample code) on the internet, the probability of AI hallucination and inaccurate outputs is high.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Even when AI avoids hallucination or explicit errors with new technologies, the generated code may still be of low quality. </a:t>
            </a:r>
            <a:endParaRPr sz="1300">
              <a:solidFill>
                <a:srgbClr val="0F0F0F"/>
              </a:solidFill>
              <a:latin typeface="Poppins Medium"/>
              <a:ea typeface="Poppins Medium"/>
              <a:cs typeface="Poppins Medium"/>
              <a:sym typeface="Poppins Medium"/>
            </a:endParaRPr>
          </a:p>
        </p:txBody>
      </p:sp>
      <p:sp>
        <p:nvSpPr>
          <p:cNvPr id="3081" name="Google Shape;3081;p316"/>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language maturity on AI hallucination</a:t>
            </a:r>
            <a:endParaRPr sz="2100">
              <a:solidFill>
                <a:srgbClr val="321A7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81"/>
          <p:cNvSpPr txBox="1"/>
          <p:nvPr>
            <p:ph idx="4294967295" type="body"/>
          </p:nvPr>
        </p:nvSpPr>
        <p:spPr>
          <a:xfrm>
            <a:off x="376000" y="800725"/>
            <a:ext cx="8555700" cy="3682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Documentation generation with AI (Any existing git repository)</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iOS Development with AI (XCode + Github Copilot Agent Mode)</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Generate Code with AI from UI Mockups for iOS Development</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Code Generation with AI (Java Microservice)</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Add new features with AI (Java Microservice Cont’)</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Fix a Defect with AI (Java Microservice Cont’)</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b="1" lang="en" sz="1600">
                <a:latin typeface="Poppins"/>
                <a:ea typeface="Poppins"/>
                <a:cs typeface="Poppins"/>
                <a:sym typeface="Poppins"/>
              </a:rPr>
              <a:t>Demo</a:t>
            </a:r>
            <a:r>
              <a:rPr lang="en" sz="1600">
                <a:latin typeface="Poppins"/>
                <a:ea typeface="Poppins"/>
                <a:cs typeface="Poppins"/>
                <a:sym typeface="Poppins"/>
              </a:rPr>
              <a:t> - Add Unit Tests with AI (Java Microservice Cont’)</a:t>
            </a:r>
            <a:endParaRPr sz="1600">
              <a:latin typeface="Poppins"/>
              <a:ea typeface="Poppins"/>
              <a:cs typeface="Poppins"/>
              <a:sym typeface="Poppins"/>
            </a:endParaRPr>
          </a:p>
          <a:p>
            <a:pPr indent="-330200" lvl="0" marL="457200" rtl="0" algn="l">
              <a:lnSpc>
                <a:spcPct val="150000"/>
              </a:lnSpc>
              <a:spcBef>
                <a:spcPts val="0"/>
              </a:spcBef>
              <a:spcAft>
                <a:spcPts val="0"/>
              </a:spcAft>
              <a:buSzPts val="1600"/>
              <a:buFont typeface="Poppins"/>
              <a:buChar char="●"/>
            </a:pPr>
            <a:r>
              <a:rPr lang="en" sz="1600">
                <a:latin typeface="Poppins"/>
                <a:ea typeface="Poppins"/>
                <a:cs typeface="Poppins"/>
                <a:sym typeface="Poppins"/>
              </a:rPr>
              <a:t>Conclusion and Future of Vibe Coding (Coding with AI)</a:t>
            </a:r>
            <a:endParaRPr sz="1600">
              <a:latin typeface="Poppins"/>
              <a:ea typeface="Poppins"/>
              <a:cs typeface="Poppins"/>
              <a:sym typeface="Poppins"/>
            </a:endParaRPr>
          </a:p>
        </p:txBody>
      </p:sp>
      <p:sp>
        <p:nvSpPr>
          <p:cNvPr id="2411" name="Google Shape;2411;p281"/>
          <p:cNvSpPr txBox="1"/>
          <p:nvPr>
            <p:ph type="title"/>
          </p:nvPr>
        </p:nvSpPr>
        <p:spPr>
          <a:xfrm>
            <a:off x="606225" y="69100"/>
            <a:ext cx="801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Apply </a:t>
            </a:r>
            <a:r>
              <a:rPr lang="en" sz="2000">
                <a:solidFill>
                  <a:srgbClr val="321A7C"/>
                </a:solidFill>
              </a:rPr>
              <a:t>AI Standards and Best Practices in Real World - Part 3</a:t>
            </a:r>
            <a:endParaRPr sz="2300">
              <a:solidFill>
                <a:srgbClr val="321A7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317"/>
          <p:cNvSpPr txBox="1"/>
          <p:nvPr>
            <p:ph idx="4294967295" type="body"/>
          </p:nvPr>
        </p:nvSpPr>
        <p:spPr>
          <a:xfrm>
            <a:off x="327750" y="898275"/>
            <a:ext cx="8488500" cy="240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AI hallucinations can vary depending on the type of task you are attempting to solve, particularly in the domain of programming. For instance, the AI excels at handling common and well-defined tasks, such as CRUD (Create, Read, Update, Delete) operations on resources, sorting algorithms, search functionalities, REST APIs, and microservices, html pages, etc. These tasks are rooted in widely used patterns and practices, and the AI has encountered extensive examples of them during its training.</a:t>
            </a:r>
            <a:endParaRPr sz="1400">
              <a:solidFill>
                <a:srgbClr val="0F0F0F"/>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However, when faced with more complex and specialized challenges, such as designing a novel encryption algorithm or tackling tasks outside its training data, the AI is more likely to hallucinate or struggle to provide accurate solutions. This limitation arises because the AI lacks exposure to these niche or innovative problems, leading to uncertainty or incorrect responses.</a:t>
            </a:r>
            <a:endParaRPr sz="1400">
              <a:solidFill>
                <a:srgbClr val="0F0F0F"/>
              </a:solidFill>
              <a:latin typeface="Poppins Medium"/>
              <a:ea typeface="Poppins Medium"/>
              <a:cs typeface="Poppins Medium"/>
              <a:sym typeface="Poppins Medium"/>
            </a:endParaRPr>
          </a:p>
        </p:txBody>
      </p:sp>
      <p:sp>
        <p:nvSpPr>
          <p:cNvPr id="3087" name="Google Shape;3087;p317"/>
          <p:cNvSpPr txBox="1"/>
          <p:nvPr>
            <p:ph type="title"/>
          </p:nvPr>
        </p:nvSpPr>
        <p:spPr>
          <a:xfrm>
            <a:off x="11565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Task Complexity on AI hallucination</a:t>
            </a:r>
            <a:endParaRPr sz="2100">
              <a:solidFill>
                <a:srgbClr val="321A7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318"/>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- 1</a:t>
            </a:r>
            <a:endParaRPr sz="2000">
              <a:solidFill>
                <a:srgbClr val="321A7C"/>
              </a:solidFill>
            </a:endParaRPr>
          </a:p>
        </p:txBody>
      </p:sp>
      <p:sp>
        <p:nvSpPr>
          <p:cNvPr id="3093" name="Google Shape;3093;p318"/>
          <p:cNvSpPr txBox="1"/>
          <p:nvPr>
            <p:ph idx="4294967295" type="body"/>
          </p:nvPr>
        </p:nvSpPr>
        <p:spPr>
          <a:xfrm>
            <a:off x="427000" y="744025"/>
            <a:ext cx="84756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1. Exhaustive Manual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Manual testing remains one of the most reliable methods for validating AI generated code. By systematically executing and verifying every aspect of the software, you can identify bugs, logic errors, or performance issues introduced by the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Key Steps in Manual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Systematic Analysis:</a:t>
            </a:r>
            <a:r>
              <a:rPr lang="en" sz="1300">
                <a:solidFill>
                  <a:srgbClr val="000000"/>
                </a:solidFill>
                <a:latin typeface="Poppins Medium"/>
                <a:ea typeface="Poppins Medium"/>
                <a:cs typeface="Poppins Medium"/>
                <a:sym typeface="Poppins Medium"/>
              </a:rPr>
              <a:t> Thoroughly assess the software’s functionality against the requirements to ensure it performs as expected.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Edge Case Testing: </a:t>
            </a:r>
            <a:r>
              <a:rPr lang="en" sz="1300">
                <a:solidFill>
                  <a:srgbClr val="000000"/>
                </a:solidFill>
                <a:latin typeface="Poppins Medium"/>
                <a:ea typeface="Poppins Medium"/>
                <a:cs typeface="Poppins Medium"/>
                <a:sym typeface="Poppins Medium"/>
              </a:rPr>
              <a:t>Test for boundary conditions and scenarios that may not have been anticipated during development.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Validation:</a:t>
            </a:r>
            <a:r>
              <a:rPr lang="en" sz="1300">
                <a:solidFill>
                  <a:srgbClr val="000000"/>
                </a:solidFill>
                <a:latin typeface="Poppins Medium"/>
                <a:ea typeface="Poppins Medium"/>
                <a:cs typeface="Poppins Medium"/>
                <a:sym typeface="Poppins Medium"/>
              </a:rPr>
              <a:t> Revisit testing after every iteration or modification to catch newly introduced issues.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This foundational approach is invaluable for identifying hallucinations or defects and is indispensable for critical applications.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319"/>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- 2</a:t>
            </a:r>
            <a:endParaRPr sz="2000">
              <a:solidFill>
                <a:srgbClr val="321A7C"/>
              </a:solidFill>
            </a:endParaRPr>
          </a:p>
        </p:txBody>
      </p:sp>
      <p:sp>
        <p:nvSpPr>
          <p:cNvPr id="3099" name="Google Shape;3099;p319"/>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2. Incorporate Unit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Unit testing is essential for verifying individual components or functions in isolation. Properly designed unit tests can help catch logical errors or flaws in core functionality introduced by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Tips for Effective Unit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Separate Code and Test Generation: </a:t>
            </a:r>
            <a:r>
              <a:rPr lang="en" sz="1300">
                <a:solidFill>
                  <a:srgbClr val="000000"/>
                </a:solidFill>
                <a:latin typeface="Poppins Medium"/>
                <a:ea typeface="Poppins Medium"/>
                <a:cs typeface="Poppins Medium"/>
                <a:sym typeface="Poppins Medium"/>
              </a:rPr>
              <a:t>Avoid generating the main code and its unit tests within a single AI prompt. This prevents the risk of the same logical errors being mirrored in both outputs.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Diverse AI Sources:</a:t>
            </a:r>
            <a:r>
              <a:rPr lang="en" sz="1300">
                <a:solidFill>
                  <a:srgbClr val="000000"/>
                </a:solidFill>
                <a:latin typeface="Poppins Medium"/>
                <a:ea typeface="Poppins Medium"/>
                <a:cs typeface="Poppins Medium"/>
                <a:sym typeface="Poppins Medium"/>
              </a:rPr>
              <a:t> Generate the code and its tests using different AI models or providers. The chance of two models hallucinating in identical ways is significantly reduced, enhancing reliability.</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Execution:</a:t>
            </a:r>
            <a:r>
              <a:rPr lang="en" sz="1300">
                <a:solidFill>
                  <a:srgbClr val="000000"/>
                </a:solidFill>
                <a:latin typeface="Poppins Medium"/>
                <a:ea typeface="Poppins Medium"/>
                <a:cs typeface="Poppins Medium"/>
                <a:sym typeface="Poppins Medium"/>
              </a:rPr>
              <a:t> Use tools to automate unit tests, ensuring faster and more consistent results.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320"/>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- 3</a:t>
            </a:r>
            <a:endParaRPr sz="2000">
              <a:solidFill>
                <a:srgbClr val="321A7C"/>
              </a:solidFill>
            </a:endParaRPr>
          </a:p>
        </p:txBody>
      </p:sp>
      <p:sp>
        <p:nvSpPr>
          <p:cNvPr id="3105" name="Google Shape;3105;p320"/>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3. Automate Validation with Integration, API, and End-to-End Tests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Automation testing goes beyond individual functions to validate the software’s overall integration and performance.</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Types of Automation Tests: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Integration Tests: </a:t>
            </a:r>
            <a:r>
              <a:rPr lang="en" sz="1300">
                <a:solidFill>
                  <a:srgbClr val="000000"/>
                </a:solidFill>
                <a:latin typeface="Poppins Medium"/>
                <a:ea typeface="Poppins Medium"/>
                <a:cs typeface="Poppins Medium"/>
                <a:sym typeface="Poppins Medium"/>
              </a:rPr>
              <a:t>Verify how different modules interact and ensure seamless functionality across components.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API Contract Tests:</a:t>
            </a:r>
            <a:r>
              <a:rPr lang="en" sz="1300">
                <a:solidFill>
                  <a:srgbClr val="000000"/>
                </a:solidFill>
                <a:latin typeface="Poppins Medium"/>
                <a:ea typeface="Poppins Medium"/>
                <a:cs typeface="Poppins Medium"/>
                <a:sym typeface="Poppins Medium"/>
              </a:rPr>
              <a:t> Ensure that APIs adhere to their specifications, maintaining stability and reliability in communication.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End-to-End Tests:</a:t>
            </a:r>
            <a:r>
              <a:rPr lang="en" sz="1300">
                <a:solidFill>
                  <a:srgbClr val="000000"/>
                </a:solidFill>
                <a:latin typeface="Poppins Medium"/>
                <a:ea typeface="Poppins Medium"/>
                <a:cs typeface="Poppins Medium"/>
                <a:sym typeface="Poppins Medium"/>
              </a:rPr>
              <a:t> Simulate real-world user scenarios to validate the entire system from input to output.</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Investing in automation tools and frameworks can significantly improve testing efficiency and coverage, especially for complex systems.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321"/>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- 4</a:t>
            </a:r>
            <a:endParaRPr sz="2000">
              <a:solidFill>
                <a:srgbClr val="321A7C"/>
              </a:solidFill>
            </a:endParaRPr>
          </a:p>
        </p:txBody>
      </p:sp>
      <p:sp>
        <p:nvSpPr>
          <p:cNvPr id="3111" name="Google Shape;3111;p321"/>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4. AI Assisted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Leveraging AI for code review can be a quick and effective way to detect errors in AI-generated 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Best Practices for AI Assisted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Use a Different AI Model or Provider</a:t>
            </a:r>
            <a:r>
              <a:rPr lang="en" sz="1300">
                <a:solidFill>
                  <a:srgbClr val="000000"/>
                </a:solidFill>
                <a:latin typeface="Poppins Medium"/>
                <a:ea typeface="Poppins Medium"/>
                <a:cs typeface="Poppins Medium"/>
                <a:sym typeface="Poppins Medium"/>
              </a:rPr>
              <a:t>: Employ a different AI system to review the original AI's output. This reduces the likelihood of shared errors or blind spots.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Request Specific Insights:</a:t>
            </a:r>
            <a:r>
              <a:rPr lang="en" sz="1300">
                <a:solidFill>
                  <a:srgbClr val="000000"/>
                </a:solidFill>
                <a:latin typeface="Poppins Medium"/>
                <a:ea typeface="Poppins Medium"/>
                <a:cs typeface="Poppins Medium"/>
                <a:sym typeface="Poppins Medium"/>
              </a:rPr>
              <a:t> Ask the reviewing AI to highlight defects, potential bugs, and areas for improvement, ensuring a comprehensive assessment.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Feedback:</a:t>
            </a:r>
            <a:r>
              <a:rPr lang="en" sz="1300">
                <a:solidFill>
                  <a:srgbClr val="000000"/>
                </a:solidFill>
                <a:latin typeface="Poppins Medium"/>
                <a:ea typeface="Poppins Medium"/>
                <a:cs typeface="Poppins Medium"/>
                <a:sym typeface="Poppins Medium"/>
              </a:rPr>
              <a:t> Use the AI’s suggestions to refine and re-validate the code iteratively.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While this method is efficient, it should ideally complement manual review for critical applications.</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22"/>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- 5</a:t>
            </a:r>
            <a:endParaRPr sz="2000">
              <a:solidFill>
                <a:srgbClr val="321A7C"/>
              </a:solidFill>
            </a:endParaRPr>
          </a:p>
        </p:txBody>
      </p:sp>
      <p:sp>
        <p:nvSpPr>
          <p:cNvPr id="3117" name="Google Shape;3117;p322"/>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5. Human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Despite advancements in AI, human expertise remains unparalleled for code validation. A human reviewer can assess the code against best practices, design patterns, and the specific requirements of the language or framework.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Steps for Effective Human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Standardized Checklists:</a:t>
            </a:r>
            <a:r>
              <a:rPr lang="en" sz="1300">
                <a:solidFill>
                  <a:srgbClr val="000000"/>
                </a:solidFill>
                <a:latin typeface="Poppins Medium"/>
                <a:ea typeface="Poppins Medium"/>
                <a:cs typeface="Poppins Medium"/>
                <a:sym typeface="Poppins Medium"/>
              </a:rPr>
              <a:t> Use checklists to ensure consistent evaluation across various code aspects such as readability, maintainability, and performance.</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Pair Programming:</a:t>
            </a:r>
            <a:r>
              <a:rPr lang="en" sz="1300">
                <a:solidFill>
                  <a:srgbClr val="000000"/>
                </a:solidFill>
                <a:latin typeface="Poppins Medium"/>
                <a:ea typeface="Poppins Medium"/>
                <a:cs typeface="Poppins Medium"/>
                <a:sym typeface="Poppins Medium"/>
              </a:rPr>
              <a:t> Collaborate with peers for more thorough reviews and brainstorming.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Continuous Learning:</a:t>
            </a:r>
            <a:r>
              <a:rPr lang="en" sz="1300">
                <a:solidFill>
                  <a:srgbClr val="000000"/>
                </a:solidFill>
                <a:latin typeface="Poppins Medium"/>
                <a:ea typeface="Poppins Medium"/>
                <a:cs typeface="Poppins Medium"/>
                <a:sym typeface="Poppins Medium"/>
              </a:rPr>
              <a:t> Reviewers should stay updated with the latest industry trends and best practices.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Though time intensive, human review is critical for high stakes projects where precision is paramount.</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1" name="Shape 3121"/>
        <p:cNvGrpSpPr/>
        <p:nvPr/>
      </p:nvGrpSpPr>
      <p:grpSpPr>
        <a:xfrm>
          <a:off x="0" y="0"/>
          <a:ext cx="0" cy="0"/>
          <a:chOff x="0" y="0"/>
          <a:chExt cx="0" cy="0"/>
        </a:xfrm>
      </p:grpSpPr>
      <p:sp>
        <p:nvSpPr>
          <p:cNvPr id="3122" name="Google Shape;3122;p323"/>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a:t>
            </a:r>
            <a:endParaRPr sz="2000">
              <a:solidFill>
                <a:srgbClr val="321A7C"/>
              </a:solidFill>
            </a:endParaRPr>
          </a:p>
        </p:txBody>
      </p:sp>
      <p:sp>
        <p:nvSpPr>
          <p:cNvPr id="3123" name="Google Shape;3123;p323"/>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Choosing the Right Approach to Validate AI’s work and check for hallucinations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The optimal method(s) for validating AI-generated work depend on the project’s complexity, available resources, and criticality. Ideally, a combination of these approaches is employed: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Manual Testing, Unit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Human Code Reviews</a:t>
            </a:r>
            <a:r>
              <a:rPr lang="en" sz="1300">
                <a:solidFill>
                  <a:srgbClr val="000000"/>
                </a:solidFill>
                <a:latin typeface="Poppins Medium"/>
                <a:ea typeface="Poppins Medium"/>
                <a:cs typeface="Poppins Medium"/>
                <a:sym typeface="Poppins Medium"/>
              </a:rPr>
              <a:t> are indispensable for comprehensive validation.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AI-Assisted Reviews</a:t>
            </a:r>
            <a:r>
              <a:rPr lang="en" sz="1300">
                <a:solidFill>
                  <a:srgbClr val="000000"/>
                </a:solidFill>
                <a:latin typeface="Poppins Medium"/>
                <a:ea typeface="Poppins Medium"/>
                <a:cs typeface="Poppins Medium"/>
                <a:sym typeface="Poppins Medium"/>
              </a:rPr>
              <a:t> can complement manual methods, providing scalability and speed.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Poppins Medium"/>
              <a:buChar char="●"/>
            </a:pPr>
            <a:r>
              <a:rPr lang="en" sz="1300">
                <a:solidFill>
                  <a:srgbClr val="000000"/>
                </a:solidFill>
                <a:latin typeface="Poppins Medium"/>
                <a:ea typeface="Poppins Medium"/>
                <a:cs typeface="Poppins Medium"/>
                <a:sym typeface="Poppins Medium"/>
              </a:rPr>
              <a:t>For mission-critical software, investing in multiple layers of validation is essential to ensure robustness and reliability.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By adopting a tailored blend of these strategies, you can minimize risks and ensure the highest quality in AI generated work.</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324"/>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reduce AI’s hallucinations and Improve Code Quality</a:t>
            </a:r>
            <a:endParaRPr sz="2000">
              <a:solidFill>
                <a:srgbClr val="321A7C"/>
              </a:solidFill>
            </a:endParaRPr>
          </a:p>
          <a:p>
            <a:pPr indent="0" lvl="0" marL="0" rtl="0" algn="ctr">
              <a:lnSpc>
                <a:spcPct val="150000"/>
              </a:lnSpc>
              <a:spcBef>
                <a:spcPts val="0"/>
              </a:spcBef>
              <a:spcAft>
                <a:spcPts val="0"/>
              </a:spcAft>
              <a:buNone/>
            </a:pPr>
            <a:r>
              <a:t/>
            </a:r>
            <a:endParaRPr sz="2000">
              <a:solidFill>
                <a:srgbClr val="321A7C"/>
              </a:solidFill>
            </a:endParaRPr>
          </a:p>
        </p:txBody>
      </p:sp>
      <p:sp>
        <p:nvSpPr>
          <p:cNvPr id="3129" name="Google Shape;3129;p324"/>
          <p:cNvSpPr txBox="1"/>
          <p:nvPr>
            <p:ph idx="4294967295" type="body"/>
          </p:nvPr>
        </p:nvSpPr>
        <p:spPr>
          <a:xfrm>
            <a:off x="478775" y="460800"/>
            <a:ext cx="8475900" cy="415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Ask AI Explicitly to Follow Specific Coding Best Practices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crafting your prompt, explicitly instruct the AI to adhere to best practices relevant to the specific language or framework you are using.</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the AI occasionally fails to follow these practices, you can include specific examples of important coding standards directly in the prompt for reinforcement.</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Provide Organization adopted or Industry wide adopted Coding Standards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your organization has established coding standards, include those standards in the prompt and explicitly ask the AI to follow them.</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In this course, we’ve shared a industry coding practices. You can use this as a reference to incorporate into your prompts for consistency and quality.</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Use High-Quality Sample Code for New Languages or Frameworks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working with relatively new programming languages or frameworks (with limited training data available), include a high quality sample code snippet in the prompt.</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Ask the AI to follow the patterns and coding best practices demonstrated in the provided sample.</a:t>
            </a:r>
            <a:endParaRPr sz="1300">
              <a:solidFill>
                <a:srgbClr val="0F0F0F"/>
              </a:solidFill>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325"/>
          <p:cNvSpPr txBox="1"/>
          <p:nvPr>
            <p:ph idx="4294967295" type="body"/>
          </p:nvPr>
        </p:nvSpPr>
        <p:spPr>
          <a:xfrm>
            <a:off x="327750" y="420550"/>
            <a:ext cx="8587800" cy="3493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b="1" lang="en" sz="1400">
                <a:solidFill>
                  <a:srgbClr val="0F0F0F"/>
                </a:solidFill>
                <a:latin typeface="Poppins"/>
                <a:ea typeface="Poppins"/>
                <a:cs typeface="Poppins"/>
                <a:sym typeface="Poppins"/>
              </a:rPr>
              <a:t>In summary,</a:t>
            </a:r>
            <a:r>
              <a:rPr lang="en" sz="1400">
                <a:solidFill>
                  <a:srgbClr val="0F0F0F"/>
                </a:solidFill>
                <a:latin typeface="Poppins Medium"/>
                <a:ea typeface="Poppins Medium"/>
                <a:cs typeface="Poppins Medium"/>
                <a:sym typeface="Poppins Medium"/>
              </a:rPr>
              <a:t> for the most common day to day coding tasks, AI can be used reliably for code generation with mature languages and frameworks. However, when working with </a:t>
            </a:r>
            <a:r>
              <a:rPr b="1" lang="en" sz="1400">
                <a:solidFill>
                  <a:srgbClr val="0F0F0F"/>
                </a:solidFill>
                <a:latin typeface="Poppins"/>
                <a:ea typeface="Poppins"/>
                <a:cs typeface="Poppins"/>
                <a:sym typeface="Poppins"/>
              </a:rPr>
              <a:t>newer languages</a:t>
            </a:r>
            <a:r>
              <a:rPr lang="en" sz="1400">
                <a:solidFill>
                  <a:srgbClr val="0F0F0F"/>
                </a:solidFill>
                <a:latin typeface="Poppins Medium"/>
                <a:ea typeface="Poppins Medium"/>
                <a:cs typeface="Poppins Medium"/>
                <a:sym typeface="Poppins Medium"/>
              </a:rPr>
              <a:t> or </a:t>
            </a:r>
            <a:r>
              <a:rPr b="1" lang="en" sz="1400">
                <a:solidFill>
                  <a:srgbClr val="0F0F0F"/>
                </a:solidFill>
                <a:latin typeface="Poppins"/>
                <a:ea typeface="Poppins"/>
                <a:cs typeface="Poppins"/>
                <a:sym typeface="Poppins"/>
              </a:rPr>
              <a:t>complex novel tasks</a:t>
            </a:r>
            <a:r>
              <a:rPr lang="en" sz="1400">
                <a:solidFill>
                  <a:srgbClr val="0F0F0F"/>
                </a:solidFill>
                <a:latin typeface="Poppins Medium"/>
                <a:ea typeface="Poppins Medium"/>
                <a:cs typeface="Poppins Medium"/>
                <a:sym typeface="Poppins Medium"/>
              </a:rPr>
              <a:t>, while AI can still be helpful, but be aware of the potential for low quality code or hidden errors.</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Validating AI’s work becomes a critical step of the code generation process using AI. By adopting a tailored blend of these 5 testings and validation strategies, you can minimize risks and ensure the highest quality in AI generated code.</a:t>
            </a:r>
            <a:endParaRPr sz="1400">
              <a:solidFill>
                <a:srgbClr val="0F0F0F"/>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Exhaustive Manual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Incorporate Unit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Automation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Assisted Code Review</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Human Code Review</a:t>
            </a:r>
            <a:endParaRPr sz="1400">
              <a:solidFill>
                <a:srgbClr val="0F0F0F"/>
              </a:solidFill>
              <a:latin typeface="Poppins Medium"/>
              <a:ea typeface="Poppins Medium"/>
              <a:cs typeface="Poppins Medium"/>
              <a:sym typeface="Poppins Medium"/>
            </a:endParaRPr>
          </a:p>
        </p:txBody>
      </p:sp>
      <p:sp>
        <p:nvSpPr>
          <p:cNvPr id="3135" name="Google Shape;3135;p325"/>
          <p:cNvSpPr txBox="1"/>
          <p:nvPr>
            <p:ph type="title"/>
          </p:nvPr>
        </p:nvSpPr>
        <p:spPr>
          <a:xfrm>
            <a:off x="0" y="712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Summary of AI hallucination and its remediation</a:t>
            </a:r>
            <a:endParaRPr sz="2100">
              <a:solidFill>
                <a:srgbClr val="321A7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326"/>
          <p:cNvSpPr txBox="1"/>
          <p:nvPr>
            <p:ph type="title"/>
          </p:nvPr>
        </p:nvSpPr>
        <p:spPr>
          <a:xfrm>
            <a:off x="91425"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a:t>
            </a:r>
            <a:r>
              <a:rPr lang="en" sz="1800">
                <a:solidFill>
                  <a:srgbClr val="321A7C"/>
                </a:solidFill>
              </a:rPr>
              <a:t> Rails and </a:t>
            </a:r>
            <a:r>
              <a:rPr lang="en" sz="1800">
                <a:solidFill>
                  <a:srgbClr val="321A7C"/>
                </a:solidFill>
              </a:rPr>
              <a:t>Points of Caution when working with AI</a:t>
            </a:r>
            <a:endParaRPr sz="1800">
              <a:solidFill>
                <a:srgbClr val="321A7C"/>
              </a:solidFill>
            </a:endParaRPr>
          </a:p>
        </p:txBody>
      </p:sp>
      <p:sp>
        <p:nvSpPr>
          <p:cNvPr id="3141" name="Google Shape;3141;p326"/>
          <p:cNvSpPr txBox="1"/>
          <p:nvPr>
            <p:ph idx="4294967295" type="body"/>
          </p:nvPr>
        </p:nvSpPr>
        <p:spPr>
          <a:xfrm>
            <a:off x="193625" y="508075"/>
            <a:ext cx="8881200" cy="446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50">
              <a:solidFill>
                <a:srgbClr val="0F0F0F"/>
              </a:solidFill>
              <a:latin typeface="Poppins Medium"/>
              <a:ea typeface="Poppins Medium"/>
              <a:cs typeface="Poppins Medium"/>
              <a:sym typeface="Poppins Medium"/>
            </a:endParaRPr>
          </a:p>
          <a:p>
            <a:pPr indent="-295275" lvl="0" marL="457200" rtl="0" algn="l">
              <a:lnSpc>
                <a:spcPct val="150000"/>
              </a:lnSpc>
              <a:spcBef>
                <a:spcPts val="0"/>
              </a:spcBef>
              <a:spcAft>
                <a:spcPts val="0"/>
              </a:spcAft>
              <a:buClr>
                <a:srgbClr val="0F0F0F"/>
              </a:buClr>
              <a:buSzPts val="1050"/>
              <a:buFont typeface="Poppins"/>
              <a:buAutoNum type="arabicPeriod"/>
            </a:pPr>
            <a:r>
              <a:rPr b="1" lang="en" sz="1050">
                <a:solidFill>
                  <a:srgbClr val="0F0F0F"/>
                </a:solidFill>
                <a:latin typeface="Poppins"/>
                <a:ea typeface="Poppins"/>
                <a:cs typeface="Poppins"/>
                <a:sym typeface="Poppins"/>
              </a:rPr>
              <a:t>Commit Your Code Before Each Iteration with AI</a:t>
            </a:r>
            <a:endParaRPr b="1" sz="1050">
              <a:solidFill>
                <a:srgbClr val="0F0F0F"/>
              </a:solidFill>
              <a:latin typeface="Poppins"/>
              <a:ea typeface="Poppins"/>
              <a:cs typeface="Poppins"/>
              <a:sym typeface="Poppins"/>
            </a:endParaRPr>
          </a:p>
          <a:p>
            <a:pPr indent="-295275" lvl="1" marL="914400" rtl="0" algn="l">
              <a:lnSpc>
                <a:spcPct val="150000"/>
              </a:lnSpc>
              <a:spcBef>
                <a:spcPts val="0"/>
              </a:spcBef>
              <a:spcAft>
                <a:spcPts val="0"/>
              </a:spcAft>
              <a:buClr>
                <a:srgbClr val="0F0F0F"/>
              </a:buClr>
              <a:buSzPts val="1050"/>
              <a:buFont typeface="Poppins Medium"/>
              <a:buAutoNum type="alphaLcPeriod"/>
            </a:pPr>
            <a:r>
              <a:rPr lang="en" sz="1050">
                <a:solidFill>
                  <a:srgbClr val="0F0F0F"/>
                </a:solidFill>
                <a:latin typeface="Poppins Medium"/>
                <a:ea typeface="Poppins Medium"/>
                <a:cs typeface="Poppins Medium"/>
                <a:sym typeface="Poppins Medium"/>
              </a:rPr>
              <a:t>Git provides a safety net when using AI for code modifications. If unwanted changes occur, you can easily revert to your original code. </a:t>
            </a:r>
            <a:endParaRPr sz="1050">
              <a:solidFill>
                <a:srgbClr val="0F0F0F"/>
              </a:solidFill>
              <a:latin typeface="Poppins Medium"/>
              <a:ea typeface="Poppins Medium"/>
              <a:cs typeface="Poppins Medium"/>
              <a:sym typeface="Poppins Medium"/>
            </a:endParaRPr>
          </a:p>
          <a:p>
            <a:pPr indent="-295275" lvl="0" marL="457200" rtl="0" algn="l">
              <a:lnSpc>
                <a:spcPct val="150000"/>
              </a:lnSpc>
              <a:spcBef>
                <a:spcPts val="0"/>
              </a:spcBef>
              <a:spcAft>
                <a:spcPts val="0"/>
              </a:spcAft>
              <a:buClr>
                <a:srgbClr val="0F0F0F"/>
              </a:buClr>
              <a:buSzPts val="1050"/>
              <a:buFont typeface="Poppins"/>
              <a:buAutoNum type="arabicPeriod"/>
            </a:pPr>
            <a:r>
              <a:rPr b="1" lang="en" sz="1050">
                <a:solidFill>
                  <a:srgbClr val="0F0F0F"/>
                </a:solidFill>
                <a:latin typeface="Poppins"/>
                <a:ea typeface="Poppins"/>
                <a:cs typeface="Poppins"/>
                <a:sym typeface="Poppins"/>
              </a:rPr>
              <a:t>Be Prepared to Handle AI Disruption</a:t>
            </a:r>
            <a:endParaRPr b="1" sz="1050">
              <a:solidFill>
                <a:srgbClr val="0F0F0F"/>
              </a:solidFill>
              <a:latin typeface="Poppins"/>
              <a:ea typeface="Poppins"/>
              <a:cs typeface="Poppins"/>
              <a:sym typeface="Poppins"/>
            </a:endParaRPr>
          </a:p>
          <a:p>
            <a:pPr indent="-295275" lvl="1" marL="914400" rtl="0" algn="l">
              <a:lnSpc>
                <a:spcPct val="150000"/>
              </a:lnSpc>
              <a:spcBef>
                <a:spcPts val="0"/>
              </a:spcBef>
              <a:spcAft>
                <a:spcPts val="0"/>
              </a:spcAft>
              <a:buClr>
                <a:srgbClr val="0F0F0F"/>
              </a:buClr>
              <a:buSzPts val="1050"/>
              <a:buFont typeface="Poppins Medium"/>
              <a:buAutoNum type="alphaLcPeriod"/>
            </a:pPr>
            <a:r>
              <a:rPr lang="en" sz="1050">
                <a:solidFill>
                  <a:srgbClr val="0F0F0F"/>
                </a:solidFill>
                <a:latin typeface="Poppins Medium"/>
                <a:ea typeface="Poppins Medium"/>
                <a:cs typeface="Poppins Medium"/>
                <a:sym typeface="Poppins Medium"/>
              </a:rPr>
              <a:t>AI tools can be disrupted by API limits, server issues, or other unexpected problems. To protect your work, save regularly and back up your prompts.</a:t>
            </a:r>
            <a:endParaRPr sz="1050">
              <a:solidFill>
                <a:srgbClr val="0F0F0F"/>
              </a:solidFill>
              <a:latin typeface="Poppins Medium"/>
              <a:ea typeface="Poppins Medium"/>
              <a:cs typeface="Poppins Medium"/>
              <a:sym typeface="Poppins Medium"/>
            </a:endParaRPr>
          </a:p>
          <a:p>
            <a:pPr indent="-295275" lvl="0" marL="457200" rtl="0" algn="l">
              <a:lnSpc>
                <a:spcPct val="150000"/>
              </a:lnSpc>
              <a:spcBef>
                <a:spcPts val="0"/>
              </a:spcBef>
              <a:spcAft>
                <a:spcPts val="0"/>
              </a:spcAft>
              <a:buClr>
                <a:schemeClr val="dk1"/>
              </a:buClr>
              <a:buSzPts val="1050"/>
              <a:buFont typeface="Poppins"/>
              <a:buAutoNum type="arabicPeriod"/>
            </a:pPr>
            <a:r>
              <a:rPr b="1" lang="en" sz="1050">
                <a:solidFill>
                  <a:srgbClr val="0F0F0F"/>
                </a:solidFill>
                <a:latin typeface="Poppins"/>
                <a:ea typeface="Poppins"/>
                <a:cs typeface="Poppins"/>
                <a:sym typeface="Poppins"/>
              </a:rPr>
              <a:t>Expect Multiple Iterations and Constant Feedback Cycles with AI</a:t>
            </a:r>
            <a:endParaRPr b="1" sz="1050">
              <a:solidFill>
                <a:srgbClr val="0F0F0F"/>
              </a:solidFill>
              <a:latin typeface="Poppins"/>
              <a:ea typeface="Poppins"/>
              <a:cs typeface="Poppins"/>
              <a:sym typeface="Poppins"/>
            </a:endParaRPr>
          </a:p>
          <a:p>
            <a:pPr indent="-295275" lvl="1" marL="914400" rtl="0" algn="l">
              <a:lnSpc>
                <a:spcPct val="150000"/>
              </a:lnSpc>
              <a:spcBef>
                <a:spcPts val="0"/>
              </a:spcBef>
              <a:spcAft>
                <a:spcPts val="0"/>
              </a:spcAft>
              <a:buClr>
                <a:srgbClr val="0F0F0F"/>
              </a:buClr>
              <a:buSzPts val="1050"/>
              <a:buFont typeface="Poppins Medium"/>
              <a:buAutoNum type="alphaLcPeriod"/>
            </a:pPr>
            <a:r>
              <a:rPr lang="en" sz="1050">
                <a:solidFill>
                  <a:srgbClr val="0F0F0F"/>
                </a:solidFill>
                <a:latin typeface="Poppins Medium"/>
                <a:ea typeface="Poppins Medium"/>
                <a:cs typeface="Poppins Medium"/>
                <a:sym typeface="Poppins Medium"/>
              </a:rPr>
              <a:t>AI models are constantly learning. To achieve the best results, provide feedback on the initial output, guiding the AI with refinements until it meets your expectations. One-shot or few-shot prompting can be helpful techniques.</a:t>
            </a:r>
            <a:endParaRPr sz="1050">
              <a:solidFill>
                <a:srgbClr val="0F0F0F"/>
              </a:solidFill>
              <a:latin typeface="Poppins Medium"/>
              <a:ea typeface="Poppins Medium"/>
              <a:cs typeface="Poppins Medium"/>
              <a:sym typeface="Poppins Medium"/>
            </a:endParaRPr>
          </a:p>
          <a:p>
            <a:pPr indent="-295275" lvl="0" marL="457200" rtl="0" algn="l">
              <a:lnSpc>
                <a:spcPct val="150000"/>
              </a:lnSpc>
              <a:spcBef>
                <a:spcPts val="0"/>
              </a:spcBef>
              <a:spcAft>
                <a:spcPts val="0"/>
              </a:spcAft>
              <a:buClr>
                <a:schemeClr val="dk1"/>
              </a:buClr>
              <a:buSzPts val="1050"/>
              <a:buFont typeface="Poppins"/>
              <a:buAutoNum type="arabicPeriod"/>
            </a:pPr>
            <a:r>
              <a:rPr b="1" lang="en" sz="1050">
                <a:latin typeface="Poppins"/>
                <a:ea typeface="Poppins"/>
                <a:cs typeface="Poppins"/>
                <a:sym typeface="Poppins"/>
              </a:rPr>
              <a:t>Provide as much details as possible to AI</a:t>
            </a:r>
            <a:r>
              <a:rPr lang="en" sz="1050">
                <a:latin typeface="Poppins Medium"/>
                <a:ea typeface="Poppins Medium"/>
                <a:cs typeface="Poppins Medium"/>
                <a:sym typeface="Poppins Medium"/>
              </a:rPr>
              <a:t> </a:t>
            </a:r>
            <a:endParaRPr sz="1050">
              <a:latin typeface="Poppins Medium"/>
              <a:ea typeface="Poppins Medium"/>
              <a:cs typeface="Poppins Medium"/>
              <a:sym typeface="Poppins Medium"/>
            </a:endParaRPr>
          </a:p>
          <a:p>
            <a:pPr indent="-295275" lvl="1" marL="914400" rtl="0" algn="l">
              <a:lnSpc>
                <a:spcPct val="150000"/>
              </a:lnSpc>
              <a:spcBef>
                <a:spcPts val="0"/>
              </a:spcBef>
              <a:spcAft>
                <a:spcPts val="0"/>
              </a:spcAft>
              <a:buSzPts val="1050"/>
              <a:buFont typeface="Poppins Medium"/>
              <a:buAutoNum type="alphaLcPeriod"/>
            </a:pPr>
            <a:r>
              <a:rPr lang="en" sz="1050">
                <a:latin typeface="Poppins Medium"/>
                <a:ea typeface="Poppins Medium"/>
                <a:cs typeface="Poppins Medium"/>
                <a:sym typeface="Poppins Medium"/>
              </a:rPr>
              <a:t>To avoid inaccuracies and wasted effort, provide the AI with detailed instructions in your initial prompt. This minimizes false assumptions and helps the AI deliver the desired functionality quickly.</a:t>
            </a:r>
            <a:endParaRPr sz="1050">
              <a:latin typeface="Poppins Medium"/>
              <a:ea typeface="Poppins Medium"/>
              <a:cs typeface="Poppins Medium"/>
              <a:sym typeface="Poppins Medium"/>
            </a:endParaRPr>
          </a:p>
          <a:p>
            <a:pPr indent="-295275" lvl="0" marL="457200" rtl="0" algn="l">
              <a:lnSpc>
                <a:spcPct val="150000"/>
              </a:lnSpc>
              <a:spcBef>
                <a:spcPts val="0"/>
              </a:spcBef>
              <a:spcAft>
                <a:spcPts val="0"/>
              </a:spcAft>
              <a:buClr>
                <a:schemeClr val="dk1"/>
              </a:buClr>
              <a:buSzPts val="1050"/>
              <a:buFont typeface="Poppins"/>
              <a:buAutoNum type="arabicPeriod"/>
            </a:pPr>
            <a:r>
              <a:rPr b="1" lang="en" sz="1050">
                <a:latin typeface="Poppins"/>
                <a:ea typeface="Poppins"/>
                <a:cs typeface="Poppins"/>
                <a:sym typeface="Poppins"/>
              </a:rPr>
              <a:t>AI might introduce defects in your code. </a:t>
            </a:r>
            <a:endParaRPr b="1" sz="1050">
              <a:latin typeface="Poppins"/>
              <a:ea typeface="Poppins"/>
              <a:cs typeface="Poppins"/>
              <a:sym typeface="Poppins"/>
            </a:endParaRPr>
          </a:p>
          <a:p>
            <a:pPr indent="-295275" lvl="1" marL="914400" rtl="0" algn="l">
              <a:lnSpc>
                <a:spcPct val="150000"/>
              </a:lnSpc>
              <a:spcBef>
                <a:spcPts val="0"/>
              </a:spcBef>
              <a:spcAft>
                <a:spcPts val="0"/>
              </a:spcAft>
              <a:buClr>
                <a:schemeClr val="dk1"/>
              </a:buClr>
              <a:buSzPts val="1050"/>
              <a:buFont typeface="Poppins Medium"/>
              <a:buAutoNum type="alphaLcPeriod"/>
            </a:pPr>
            <a:r>
              <a:rPr lang="en" sz="1050">
                <a:latin typeface="Poppins Medium"/>
                <a:ea typeface="Poppins Medium"/>
                <a:cs typeface="Poppins Medium"/>
                <a:sym typeface="Poppins Medium"/>
              </a:rPr>
              <a:t>Never blindly trust AI generated code. Always validate its output. Even seemingly minor errors, like the incorrect date format and off-by-one error we encountered in our Employee Microservice, demonstrate the importance of thorough testing. It is recommended to add unit tests, automated tests and manual tests to your code. </a:t>
            </a:r>
            <a:endParaRPr sz="1050">
              <a:latin typeface="Poppins Medium"/>
              <a:ea typeface="Poppins Medium"/>
              <a:cs typeface="Poppins Medium"/>
              <a:sym typeface="Poppi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82"/>
          <p:cNvSpPr txBox="1"/>
          <p:nvPr>
            <p:ph type="title"/>
          </p:nvPr>
        </p:nvSpPr>
        <p:spPr>
          <a:xfrm>
            <a:off x="1084875" y="-60050"/>
            <a:ext cx="6530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solidFill>
                  <a:srgbClr val="321A7C"/>
                </a:solidFill>
              </a:rPr>
              <a:t>My Introduction</a:t>
            </a:r>
            <a:r>
              <a:rPr lang="en" sz="1900">
                <a:solidFill>
                  <a:srgbClr val="321A7C"/>
                </a:solidFill>
              </a:rPr>
              <a:t> and AI Background</a:t>
            </a:r>
            <a:endParaRPr sz="2200">
              <a:solidFill>
                <a:srgbClr val="321A7C"/>
              </a:solidFill>
            </a:endParaRPr>
          </a:p>
        </p:txBody>
      </p:sp>
      <p:sp>
        <p:nvSpPr>
          <p:cNvPr id="2417" name="Google Shape;2417;p282"/>
          <p:cNvSpPr txBox="1"/>
          <p:nvPr>
            <p:ph idx="4294967295" type="body"/>
          </p:nvPr>
        </p:nvSpPr>
        <p:spPr>
          <a:xfrm>
            <a:off x="300175" y="180100"/>
            <a:ext cx="8966100" cy="47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chemeClr val="dk1"/>
              </a:solidFill>
              <a:latin typeface="Poppins Medium"/>
              <a:ea typeface="Poppins Medium"/>
              <a:cs typeface="Poppins Medium"/>
              <a:sym typeface="Poppins Medium"/>
            </a:endParaRPr>
          </a:p>
          <a:p>
            <a:pPr indent="-269875" lvl="0" marL="285750" rtl="0" algn="l">
              <a:lnSpc>
                <a:spcPct val="115000"/>
              </a:lnSpc>
              <a:spcBef>
                <a:spcPts val="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Education</a:t>
            </a:r>
            <a:endParaRPr b="1" sz="1050">
              <a:solidFill>
                <a:schemeClr val="dk1"/>
              </a:solidFill>
              <a:latin typeface="Poppins"/>
              <a:ea typeface="Poppins"/>
              <a:cs typeface="Poppins"/>
              <a:sym typeface="Poppins"/>
            </a:endParaRPr>
          </a:p>
          <a:p>
            <a:pPr indent="-295275" lvl="1" marL="914400" rtl="0" algn="l">
              <a:lnSpc>
                <a:spcPct val="114999"/>
              </a:lnSpc>
              <a:spcBef>
                <a:spcPts val="0"/>
              </a:spcBef>
              <a:spcAft>
                <a:spcPts val="0"/>
              </a:spcAft>
              <a:buClr>
                <a:srgbClr val="0F0F0F"/>
              </a:buClr>
              <a:buSzPts val="1050"/>
              <a:buFont typeface="Poppins Medium"/>
              <a:buChar char="○"/>
            </a:pPr>
            <a:r>
              <a:rPr lang="en" sz="1050">
                <a:solidFill>
                  <a:schemeClr val="dk1"/>
                </a:solidFill>
                <a:latin typeface="Poppins Medium"/>
                <a:ea typeface="Poppins Medium"/>
                <a:cs typeface="Poppins Medium"/>
                <a:sym typeface="Poppins Medium"/>
              </a:rPr>
              <a:t>Bachelor of Technology in Computer Engineering</a:t>
            </a:r>
            <a:endParaRPr sz="1050">
              <a:solidFill>
                <a:schemeClr val="dk1"/>
              </a:solidFill>
              <a:latin typeface="Poppins Medium"/>
              <a:ea typeface="Poppins Medium"/>
              <a:cs typeface="Poppins Medium"/>
              <a:sym typeface="Poppins Medium"/>
            </a:endParaRPr>
          </a:p>
          <a:p>
            <a:pPr indent="-269875" lvl="0" marL="285750" rtl="0" algn="l">
              <a:lnSpc>
                <a:spcPct val="114999"/>
              </a:lnSpc>
              <a:spcBef>
                <a:spcPts val="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Work Experience</a:t>
            </a:r>
            <a:endParaRPr b="1" sz="1050">
              <a:solidFill>
                <a:schemeClr val="dk1"/>
              </a:solidFill>
              <a:latin typeface="Poppins"/>
              <a:ea typeface="Poppins"/>
              <a:cs typeface="Poppins"/>
              <a:sym typeface="Poppins"/>
            </a:endParaRPr>
          </a:p>
          <a:p>
            <a:pPr indent="-295275" lvl="1" marL="914400" marR="0" rtl="0" algn="l">
              <a:lnSpc>
                <a:spcPct val="114999"/>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Two decades of software development and architecture experience spanning AI, Mobile, Frontend, Backend, Cloud, DevOps, and infrastructure.</a:t>
            </a:r>
            <a:endParaRPr sz="1050">
              <a:latin typeface="Poppins Medium"/>
              <a:ea typeface="Poppins Medium"/>
              <a:cs typeface="Poppins Medium"/>
              <a:sym typeface="Poppins Medium"/>
            </a:endParaRPr>
          </a:p>
          <a:p>
            <a:pPr indent="-295275" lvl="1" marL="914400" marR="0" rtl="0" algn="l">
              <a:lnSpc>
                <a:spcPct val="114999"/>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Worked with Fortune 500 companies, including IBM, AirCanada, CN, BMO, </a:t>
            </a:r>
            <a:r>
              <a:rPr lang="en" sz="1050">
                <a:latin typeface="Poppins Medium"/>
                <a:ea typeface="Poppins Medium"/>
                <a:cs typeface="Poppins Medium"/>
                <a:sym typeface="Poppins Medium"/>
              </a:rPr>
              <a:t>and </a:t>
            </a:r>
            <a:r>
              <a:rPr lang="en" sz="1050">
                <a:latin typeface="Poppins Medium"/>
                <a:ea typeface="Poppins Medium"/>
                <a:cs typeface="Poppins Medium"/>
                <a:sym typeface="Poppins Medium"/>
              </a:rPr>
              <a:t>Allstate Insurance</a:t>
            </a:r>
            <a:r>
              <a:rPr lang="en" sz="1050">
                <a:latin typeface="Poppins Medium"/>
                <a:ea typeface="Poppins Medium"/>
                <a:cs typeface="Poppins Medium"/>
                <a:sym typeface="Poppins Medium"/>
              </a:rPr>
              <a:t>.</a:t>
            </a:r>
            <a:endParaRPr sz="1050">
              <a:latin typeface="Poppins Medium"/>
              <a:ea typeface="Poppins Medium"/>
              <a:cs typeface="Poppins Medium"/>
              <a:sym typeface="Poppins Medium"/>
            </a:endParaRPr>
          </a:p>
          <a:p>
            <a:pPr indent="-269875" lvl="0" marL="285750" rtl="0" algn="l">
              <a:lnSpc>
                <a:spcPct val="114999"/>
              </a:lnSpc>
              <a:spcBef>
                <a:spcPts val="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Author of a Hands-on Development Book</a:t>
            </a:r>
            <a:endParaRPr b="1" sz="1050">
              <a:solidFill>
                <a:schemeClr val="dk1"/>
              </a:solidFill>
              <a:latin typeface="Poppins"/>
              <a:ea typeface="Poppins"/>
              <a:cs typeface="Poppins"/>
              <a:sym typeface="Poppins"/>
            </a:endParaRPr>
          </a:p>
          <a:p>
            <a:pPr indent="-295275" lvl="1" marL="914400" rtl="0" algn="l">
              <a:lnSpc>
                <a:spcPct val="114999"/>
              </a:lnSpc>
              <a:spcBef>
                <a:spcPts val="0"/>
              </a:spcBef>
              <a:spcAft>
                <a:spcPts val="0"/>
              </a:spcAft>
              <a:buClr>
                <a:srgbClr val="0F0F0F"/>
              </a:buClr>
              <a:buSzPts val="1050"/>
              <a:buFont typeface="Poppins"/>
              <a:buChar char="○"/>
            </a:pPr>
            <a:r>
              <a:rPr lang="en" sz="1050">
                <a:latin typeface="Poppins Medium"/>
                <a:ea typeface="Poppins Medium"/>
                <a:cs typeface="Poppins Medium"/>
                <a:sym typeface="Poppins Medium"/>
              </a:rPr>
              <a:t>Android Sensor Programming by Example</a:t>
            </a:r>
            <a:endParaRPr b="1" sz="1050">
              <a:latin typeface="Poppins"/>
              <a:ea typeface="Poppins"/>
              <a:cs typeface="Poppins"/>
              <a:sym typeface="Poppins"/>
            </a:endParaRPr>
          </a:p>
          <a:p>
            <a:pPr indent="-295275" lvl="1" marL="914400" rtl="0" algn="l">
              <a:lnSpc>
                <a:spcPct val="114999"/>
              </a:lnSpc>
              <a:spcBef>
                <a:spcPts val="0"/>
              </a:spcBef>
              <a:spcAft>
                <a:spcPts val="0"/>
              </a:spcAft>
              <a:buClr>
                <a:srgbClr val="0F0F0F"/>
              </a:buClr>
              <a:buSzPts val="1050"/>
              <a:buFont typeface="Poppins Medium"/>
              <a:buChar char="○"/>
            </a:pPr>
            <a:r>
              <a:rPr lang="en" sz="1050" u="sng">
                <a:solidFill>
                  <a:srgbClr val="0000FF"/>
                </a:solidFill>
                <a:latin typeface="Poppins Medium"/>
                <a:ea typeface="Poppins Medium"/>
                <a:cs typeface="Poppins Medium"/>
                <a:sym typeface="Poppins Medium"/>
                <a:hlinkClick r:id="rId3">
                  <a:extLst>
                    <a:ext uri="{A12FA001-AC4F-418D-AE19-62706E023703}">
                      <ahyp:hlinkClr val="tx"/>
                    </a:ext>
                  </a:extLst>
                </a:hlinkClick>
              </a:rPr>
              <a:t>https://www.packtpub.com/en-us/product/android-sensor-programming-by-example-9781785285509</a:t>
            </a:r>
            <a:endParaRPr sz="1050" u="sng">
              <a:solidFill>
                <a:srgbClr val="0000FF"/>
              </a:solidFill>
              <a:latin typeface="Poppins Medium"/>
              <a:ea typeface="Poppins Medium"/>
              <a:cs typeface="Poppins Medium"/>
              <a:sym typeface="Poppins Medium"/>
            </a:endParaRPr>
          </a:p>
          <a:p>
            <a:pPr indent="-269875" lvl="0" marL="285750" rtl="0" algn="l">
              <a:lnSpc>
                <a:spcPct val="114999"/>
              </a:lnSpc>
              <a:spcBef>
                <a:spcPts val="0"/>
              </a:spcBef>
              <a:spcAft>
                <a:spcPts val="0"/>
              </a:spcAft>
              <a:buClr>
                <a:schemeClr val="dk1"/>
              </a:buClr>
              <a:buSzPts val="1050"/>
              <a:buFont typeface="Poppins Medium"/>
              <a:buChar char="●"/>
            </a:pPr>
            <a:r>
              <a:rPr b="1" lang="en" sz="1050">
                <a:latin typeface="Poppins"/>
                <a:ea typeface="Poppins"/>
                <a:cs typeface="Poppins"/>
                <a:sym typeface="Poppins"/>
              </a:rPr>
              <a:t>Early </a:t>
            </a:r>
            <a:r>
              <a:rPr b="1" lang="en" sz="1050">
                <a:solidFill>
                  <a:schemeClr val="dk1"/>
                </a:solidFill>
                <a:latin typeface="Poppins"/>
                <a:ea typeface="Poppins"/>
                <a:cs typeface="Poppins"/>
                <a:sym typeface="Poppins"/>
              </a:rPr>
              <a:t>AI Work (Before LLMs)</a:t>
            </a:r>
            <a:r>
              <a:rPr lang="en" sz="1050">
                <a:solidFill>
                  <a:schemeClr val="dk1"/>
                </a:solidFill>
                <a:latin typeface="Poppins Medium"/>
                <a:ea typeface="Poppins Medium"/>
                <a:cs typeface="Poppins Medium"/>
                <a:sym typeface="Poppins Medium"/>
              </a:rPr>
              <a:t> </a:t>
            </a:r>
            <a:endParaRPr sz="1050">
              <a:solidFill>
                <a:schemeClr val="dk1"/>
              </a:solidFill>
              <a:latin typeface="Poppins Medium"/>
              <a:ea typeface="Poppins Medium"/>
              <a:cs typeface="Poppins Medium"/>
              <a:sym typeface="Poppins Medium"/>
            </a:endParaRPr>
          </a:p>
          <a:p>
            <a:pPr indent="-295275" lvl="1" marL="914400" marR="0" rtl="0" algn="l">
              <a:lnSpc>
                <a:spcPct val="100000"/>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Developed AI models from scratch using mobile sensor data to:</a:t>
            </a:r>
            <a:endParaRPr sz="1050">
              <a:latin typeface="Poppins Medium"/>
              <a:ea typeface="Poppins Medium"/>
              <a:cs typeface="Poppins Medium"/>
              <a:sym typeface="Poppins Medium"/>
            </a:endParaRPr>
          </a:p>
          <a:p>
            <a:pPr indent="-295275" lvl="2" marL="1371600" marR="0" rtl="0" algn="l">
              <a:lnSpc>
                <a:spcPct val="100000"/>
              </a:lnSpc>
              <a:spcBef>
                <a:spcPts val="0"/>
              </a:spcBef>
              <a:spcAft>
                <a:spcPts val="0"/>
              </a:spcAft>
              <a:buSzPts val="1050"/>
              <a:buFont typeface="Poppins Medium"/>
              <a:buChar char="▪"/>
            </a:pPr>
            <a:r>
              <a:rPr lang="en" sz="1050">
                <a:latin typeface="Poppins Medium"/>
                <a:ea typeface="Poppins Medium"/>
                <a:cs typeface="Poppins Medium"/>
                <a:sym typeface="Poppins Medium"/>
              </a:rPr>
              <a:t>Detect impaired driving</a:t>
            </a:r>
            <a:endParaRPr sz="1050">
              <a:latin typeface="Poppins Medium"/>
              <a:ea typeface="Poppins Medium"/>
              <a:cs typeface="Poppins Medium"/>
              <a:sym typeface="Poppins Medium"/>
            </a:endParaRPr>
          </a:p>
          <a:p>
            <a:pPr indent="-295275" lvl="2" marL="1371600" marR="0" rtl="0" algn="l">
              <a:lnSpc>
                <a:spcPct val="100000"/>
              </a:lnSpc>
              <a:spcBef>
                <a:spcPts val="0"/>
              </a:spcBef>
              <a:spcAft>
                <a:spcPts val="0"/>
              </a:spcAft>
              <a:buSzPts val="1050"/>
              <a:buFont typeface="Poppins Medium"/>
              <a:buChar char="▪"/>
            </a:pPr>
            <a:r>
              <a:rPr lang="en" sz="1050">
                <a:latin typeface="Poppins Medium"/>
                <a:ea typeface="Poppins Medium"/>
                <a:cs typeface="Poppins Medium"/>
                <a:sym typeface="Poppins Medium"/>
              </a:rPr>
              <a:t>Detect automated driving turns</a:t>
            </a:r>
            <a:endParaRPr sz="1050">
              <a:solidFill>
                <a:schemeClr val="dk1"/>
              </a:solidFill>
              <a:latin typeface="Poppins Medium"/>
              <a:ea typeface="Poppins Medium"/>
              <a:cs typeface="Poppins Medium"/>
              <a:sym typeface="Poppins Medium"/>
            </a:endParaRPr>
          </a:p>
          <a:p>
            <a:pPr indent="-269875" lvl="0" marL="285750" rtl="0" algn="l">
              <a:lnSpc>
                <a:spcPct val="115000"/>
              </a:lnSpc>
              <a:spcBef>
                <a:spcPts val="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AI Work (After LLMs) </a:t>
            </a:r>
            <a:endParaRPr b="1" sz="1050">
              <a:solidFill>
                <a:schemeClr val="dk1"/>
              </a:solidFill>
              <a:latin typeface="Poppins"/>
              <a:ea typeface="Poppins"/>
              <a:cs typeface="Poppins"/>
              <a:sym typeface="Poppins"/>
            </a:endParaRPr>
          </a:p>
          <a:p>
            <a:pPr indent="-295275" lvl="1" marL="914400" marR="0" rtl="0" algn="l">
              <a:lnSpc>
                <a:spcPct val="100000"/>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Contributed to the foundations and guidelines for creating AI models in areas such as application security and financial fraud detection.</a:t>
            </a:r>
            <a:endParaRPr sz="1050">
              <a:latin typeface="Poppins Medium"/>
              <a:ea typeface="Poppins Medium"/>
              <a:cs typeface="Poppins Medium"/>
              <a:sym typeface="Poppins Medium"/>
            </a:endParaRPr>
          </a:p>
          <a:p>
            <a:pPr indent="-295275" lvl="1" marL="914400" marR="0" rtl="0" algn="l">
              <a:lnSpc>
                <a:spcPct val="100000"/>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Led the integration of LLMs and AI tools into enterprise products and applications.</a:t>
            </a:r>
            <a:endParaRPr sz="1050">
              <a:latin typeface="Poppins Medium"/>
              <a:ea typeface="Poppins Medium"/>
              <a:cs typeface="Poppins Medium"/>
              <a:sym typeface="Poppins Medium"/>
            </a:endParaRPr>
          </a:p>
          <a:p>
            <a:pPr indent="-295275" lvl="1" marL="914400" marR="0" rtl="0" algn="l">
              <a:lnSpc>
                <a:spcPct val="100000"/>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Conducted AI workshops for a team of 40+ developers at my previous organization.</a:t>
            </a:r>
            <a:endParaRPr sz="1050">
              <a:latin typeface="Poppins Medium"/>
              <a:ea typeface="Poppins Medium"/>
              <a:cs typeface="Poppins Medium"/>
              <a:sym typeface="Poppins Medium"/>
            </a:endParaRPr>
          </a:p>
          <a:p>
            <a:pPr indent="-295275" lvl="1" marL="914400" marR="0" rtl="0" algn="l">
              <a:lnSpc>
                <a:spcPct val="100000"/>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Passionate about learning and sharing AI concepts and technologies.</a:t>
            </a:r>
            <a:endParaRPr sz="1050">
              <a:latin typeface="Poppins Medium"/>
              <a:ea typeface="Poppins Medium"/>
              <a:cs typeface="Poppins Medium"/>
              <a:sym typeface="Poppins Medium"/>
            </a:endParaRPr>
          </a:p>
          <a:p>
            <a:pPr indent="-269875" lvl="0" marL="285750" rtl="0" algn="l">
              <a:lnSpc>
                <a:spcPct val="115000"/>
              </a:lnSpc>
              <a:spcBef>
                <a:spcPts val="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AI Patents</a:t>
            </a:r>
            <a:endParaRPr b="1" sz="1050">
              <a:solidFill>
                <a:schemeClr val="dk1"/>
              </a:solidFill>
              <a:latin typeface="Poppins"/>
              <a:ea typeface="Poppins"/>
              <a:cs typeface="Poppins"/>
              <a:sym typeface="Poppins"/>
            </a:endParaRPr>
          </a:p>
          <a:p>
            <a:pPr indent="-295275" lvl="1" marL="914400" marR="0" rtl="0" algn="l">
              <a:lnSpc>
                <a:spcPct val="100000"/>
              </a:lnSpc>
              <a:spcBef>
                <a:spcPts val="0"/>
              </a:spcBef>
              <a:spcAft>
                <a:spcPts val="0"/>
              </a:spcAft>
              <a:buClr>
                <a:srgbClr val="0F0F0F"/>
              </a:buClr>
              <a:buSzPts val="1050"/>
              <a:buFont typeface="Poppins Medium"/>
              <a:buChar char="○"/>
            </a:pPr>
            <a:r>
              <a:rPr lang="en" sz="1050">
                <a:latin typeface="Poppins Medium"/>
                <a:ea typeface="Poppins Medium"/>
                <a:cs typeface="Poppins Medium"/>
                <a:sym typeface="Poppins Medium"/>
              </a:rPr>
              <a:t>Awarded U.S. Patents for AI models:</a:t>
            </a:r>
            <a:endParaRPr sz="1050">
              <a:latin typeface="Poppins Medium"/>
              <a:ea typeface="Poppins Medium"/>
              <a:cs typeface="Poppins Medium"/>
              <a:sym typeface="Poppins Medium"/>
            </a:endParaRPr>
          </a:p>
          <a:p>
            <a:pPr indent="-295275" lvl="2" marL="1371600" marR="0" rtl="0" algn="l">
              <a:lnSpc>
                <a:spcPct val="100000"/>
              </a:lnSpc>
              <a:spcBef>
                <a:spcPts val="0"/>
              </a:spcBef>
              <a:spcAft>
                <a:spcPts val="0"/>
              </a:spcAft>
              <a:buSzPts val="1050"/>
              <a:buFont typeface="Poppins Medium"/>
              <a:buChar char="▪"/>
            </a:pPr>
            <a:r>
              <a:rPr lang="en" sz="1050">
                <a:latin typeface="Poppins Medium"/>
                <a:ea typeface="Poppins Medium"/>
                <a:cs typeface="Poppins Medium"/>
                <a:sym typeface="Poppins Medium"/>
              </a:rPr>
              <a:t>Detecting Impaired Driving Using Mobile Sensor Data (US9666067B1)</a:t>
            </a:r>
            <a:endParaRPr sz="1050">
              <a:latin typeface="Poppins Medium"/>
              <a:ea typeface="Poppins Medium"/>
              <a:cs typeface="Poppins Medium"/>
              <a:sym typeface="Poppins Medium"/>
            </a:endParaRPr>
          </a:p>
          <a:p>
            <a:pPr indent="-295275" lvl="3" marL="1828800" marR="0" rtl="0" algn="l">
              <a:lnSpc>
                <a:spcPct val="100000"/>
              </a:lnSpc>
              <a:spcBef>
                <a:spcPts val="0"/>
              </a:spcBef>
              <a:spcAft>
                <a:spcPts val="0"/>
              </a:spcAft>
              <a:buClr>
                <a:srgbClr val="1C00F7"/>
              </a:buClr>
              <a:buSzPts val="1050"/>
              <a:buFont typeface="Poppins Medium"/>
              <a:buChar char="●"/>
            </a:pPr>
            <a:r>
              <a:rPr lang="en" sz="1050" u="sng">
                <a:solidFill>
                  <a:srgbClr val="0000FF"/>
                </a:solidFill>
                <a:latin typeface="Poppins Medium"/>
                <a:ea typeface="Poppins Medium"/>
                <a:cs typeface="Poppins Medium"/>
                <a:sym typeface="Poppins Medium"/>
                <a:hlinkClick r:id="rId4">
                  <a:extLst>
                    <a:ext uri="{A12FA001-AC4F-418D-AE19-62706E023703}">
                      <ahyp:hlinkClr val="tx"/>
                    </a:ext>
                  </a:extLst>
                </a:hlinkClick>
              </a:rPr>
              <a:t>https://patents.google.com/patent/US9666067B1/</a:t>
            </a:r>
            <a:endParaRPr sz="1050" u="sng">
              <a:solidFill>
                <a:srgbClr val="1C00F7"/>
              </a:solidFill>
              <a:latin typeface="Poppins Medium"/>
              <a:ea typeface="Poppins Medium"/>
              <a:cs typeface="Poppins Medium"/>
              <a:sym typeface="Poppins Medium"/>
            </a:endParaRPr>
          </a:p>
          <a:p>
            <a:pPr indent="-295275" lvl="2" marL="1371600" marR="0" rtl="0" algn="l">
              <a:lnSpc>
                <a:spcPct val="100000"/>
              </a:lnSpc>
              <a:spcBef>
                <a:spcPts val="0"/>
              </a:spcBef>
              <a:spcAft>
                <a:spcPts val="0"/>
              </a:spcAft>
              <a:buSzPts val="1050"/>
              <a:buFont typeface="Poppins Medium"/>
              <a:buChar char="▪"/>
            </a:pPr>
            <a:r>
              <a:rPr lang="en" sz="1050">
                <a:latin typeface="Poppins Medium"/>
                <a:ea typeface="Poppins Medium"/>
                <a:cs typeface="Poppins Medium"/>
                <a:sym typeface="Poppins Medium"/>
              </a:rPr>
              <a:t>Detecting Automated Driving Turns Using Mobile Sensor Data (US9654932B1)</a:t>
            </a:r>
            <a:endParaRPr sz="1050">
              <a:latin typeface="Poppins Medium"/>
              <a:ea typeface="Poppins Medium"/>
              <a:cs typeface="Poppins Medium"/>
              <a:sym typeface="Poppins Medium"/>
            </a:endParaRPr>
          </a:p>
          <a:p>
            <a:pPr indent="-295275" lvl="3" marL="1828800" marR="0" rtl="0" algn="l">
              <a:lnSpc>
                <a:spcPct val="100000"/>
              </a:lnSpc>
              <a:spcBef>
                <a:spcPts val="0"/>
              </a:spcBef>
              <a:spcAft>
                <a:spcPts val="0"/>
              </a:spcAft>
              <a:buSzPts val="1050"/>
              <a:buFont typeface="Poppins Medium"/>
              <a:buChar char="●"/>
            </a:pPr>
            <a:r>
              <a:rPr lang="en" sz="1050" u="sng">
                <a:solidFill>
                  <a:srgbClr val="0000FF"/>
                </a:solidFill>
                <a:latin typeface="Poppins Medium"/>
                <a:ea typeface="Poppins Medium"/>
                <a:cs typeface="Poppins Medium"/>
                <a:sym typeface="Poppins Medium"/>
                <a:hlinkClick r:id="rId5">
                  <a:extLst>
                    <a:ext uri="{A12FA001-AC4F-418D-AE19-62706E023703}">
                      <ahyp:hlinkClr val="tx"/>
                    </a:ext>
                  </a:extLst>
                </a:hlinkClick>
              </a:rPr>
              <a:t>https://patents.google.com/patent/US9654932B1/</a:t>
            </a:r>
            <a:endParaRPr sz="1050">
              <a:latin typeface="Poppins Medium"/>
              <a:ea typeface="Poppins Medium"/>
              <a:cs typeface="Poppins Medium"/>
              <a:sym typeface="Poppins Medium"/>
            </a:endParaRPr>
          </a:p>
          <a:p>
            <a:pPr indent="0" lvl="0" marL="0" rtl="0" algn="l">
              <a:lnSpc>
                <a:spcPct val="115000"/>
              </a:lnSpc>
              <a:spcBef>
                <a:spcPts val="0"/>
              </a:spcBef>
              <a:spcAft>
                <a:spcPts val="0"/>
              </a:spcAft>
              <a:buNone/>
            </a:pPr>
            <a:r>
              <a:t/>
            </a:r>
            <a:endParaRPr sz="1050">
              <a:solidFill>
                <a:schemeClr val="dk1"/>
              </a:solidFill>
              <a:highlight>
                <a:srgbClr val="FFFFFF"/>
              </a:highlight>
              <a:latin typeface="Poppins Medium"/>
              <a:ea typeface="Poppins Medium"/>
              <a:cs typeface="Poppins Medium"/>
              <a:sym typeface="Poppins Medium"/>
            </a:endParaRPr>
          </a:p>
          <a:p>
            <a:pPr indent="0" lvl="0" marL="0" rtl="0" algn="l">
              <a:lnSpc>
                <a:spcPct val="115000"/>
              </a:lnSpc>
              <a:spcBef>
                <a:spcPts val="0"/>
              </a:spcBef>
              <a:spcAft>
                <a:spcPts val="0"/>
              </a:spcAft>
              <a:buSzPts val="1529"/>
              <a:buNone/>
            </a:pPr>
            <a:r>
              <a:t/>
            </a:r>
            <a:endParaRPr sz="1050">
              <a:solidFill>
                <a:srgbClr val="0000FF"/>
              </a:solidFill>
              <a:latin typeface="Poppins Medium"/>
              <a:ea typeface="Poppins Medium"/>
              <a:cs typeface="Poppins Medium"/>
              <a:sym typeface="Poppins Medium"/>
            </a:endParaRPr>
          </a:p>
          <a:p>
            <a:pPr indent="0" lvl="0" marL="0" rtl="0" algn="l">
              <a:lnSpc>
                <a:spcPct val="115000"/>
              </a:lnSpc>
              <a:spcBef>
                <a:spcPts val="0"/>
              </a:spcBef>
              <a:spcAft>
                <a:spcPts val="0"/>
              </a:spcAft>
              <a:buSzPts val="1529"/>
              <a:buNone/>
            </a:pPr>
            <a:r>
              <a:t/>
            </a:r>
            <a:endParaRPr sz="1050">
              <a:latin typeface="Poppins Medium"/>
              <a:ea typeface="Poppins Medium"/>
              <a:cs typeface="Poppins Medium"/>
              <a:sym typeface="Poppins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327"/>
          <p:cNvSpPr txBox="1"/>
          <p:nvPr>
            <p:ph type="title"/>
          </p:nvPr>
        </p:nvSpPr>
        <p:spPr>
          <a:xfrm>
            <a:off x="-177950"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 Rails and Points of Caution when working with AI - Cont’</a:t>
            </a:r>
            <a:endParaRPr sz="1800">
              <a:solidFill>
                <a:srgbClr val="321A7C"/>
              </a:solidFill>
            </a:endParaRPr>
          </a:p>
        </p:txBody>
      </p:sp>
      <p:sp>
        <p:nvSpPr>
          <p:cNvPr id="3147" name="Google Shape;3147;p327"/>
          <p:cNvSpPr txBox="1"/>
          <p:nvPr>
            <p:ph idx="4294967295" type="body"/>
          </p:nvPr>
        </p:nvSpPr>
        <p:spPr>
          <a:xfrm>
            <a:off x="230100" y="578500"/>
            <a:ext cx="8683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150">
              <a:latin typeface="Poppins Medium"/>
              <a:ea typeface="Poppins Medium"/>
              <a:cs typeface="Poppins Medium"/>
              <a:sym typeface="Poppins Medium"/>
            </a:endParaRPr>
          </a:p>
          <a:p>
            <a:pPr indent="-301625" lvl="0" marL="457200" rtl="0" algn="l">
              <a:lnSpc>
                <a:spcPct val="150000"/>
              </a:lnSpc>
              <a:spcBef>
                <a:spcPts val="0"/>
              </a:spcBef>
              <a:spcAft>
                <a:spcPts val="0"/>
              </a:spcAft>
              <a:buSzPts val="1150"/>
              <a:buFont typeface="Poppins"/>
              <a:buAutoNum type="arabicPeriod" startAt="6"/>
            </a:pPr>
            <a:r>
              <a:rPr b="1" lang="en" sz="1150">
                <a:latin typeface="Poppins"/>
                <a:ea typeface="Poppins"/>
                <a:cs typeface="Poppins"/>
                <a:sym typeface="Poppins"/>
              </a:rPr>
              <a:t>Don’t</a:t>
            </a:r>
            <a:r>
              <a:rPr b="1" lang="en" sz="1150">
                <a:latin typeface="Poppins"/>
                <a:ea typeface="Poppins"/>
                <a:cs typeface="Poppins"/>
                <a:sym typeface="Poppins"/>
              </a:rPr>
              <a:t> share PII or Sensitive or Confidential Data with AI </a:t>
            </a:r>
            <a:endParaRPr b="1" sz="1150">
              <a:latin typeface="Poppins"/>
              <a:ea typeface="Poppins"/>
              <a:cs typeface="Poppins"/>
              <a:sym typeface="Poppins"/>
            </a:endParaRPr>
          </a:p>
          <a:p>
            <a:pPr indent="-301625" lvl="1" marL="914400" rtl="0" algn="l">
              <a:lnSpc>
                <a:spcPct val="150000"/>
              </a:lnSpc>
              <a:spcBef>
                <a:spcPts val="0"/>
              </a:spcBef>
              <a:spcAft>
                <a:spcPts val="0"/>
              </a:spcAft>
              <a:buSzPts val="1150"/>
              <a:buFont typeface="Poppins Medium"/>
              <a:buAutoNum type="alphaLcPeriod"/>
            </a:pPr>
            <a:r>
              <a:rPr lang="en" sz="1150">
                <a:latin typeface="Poppins Medium"/>
                <a:ea typeface="Poppins Medium"/>
                <a:cs typeface="Poppins Medium"/>
                <a:sym typeface="Poppins Medium"/>
              </a:rPr>
              <a:t>Avoid sharing organization’s or customer’s real data (PII, Sensitive or Confidential information), instead, try to use anonymized data. As this data may further be used to train the future models.</a:t>
            </a:r>
            <a:endParaRPr sz="1150">
              <a:latin typeface="Poppins Medium"/>
              <a:ea typeface="Poppins Medium"/>
              <a:cs typeface="Poppins Medium"/>
              <a:sym typeface="Poppins Medium"/>
            </a:endParaRPr>
          </a:p>
          <a:p>
            <a:pPr indent="-301625" lvl="0" marL="457200" rtl="0" algn="l">
              <a:lnSpc>
                <a:spcPct val="150000"/>
              </a:lnSpc>
              <a:spcBef>
                <a:spcPts val="0"/>
              </a:spcBef>
              <a:spcAft>
                <a:spcPts val="0"/>
              </a:spcAft>
              <a:buSzPts val="1150"/>
              <a:buFont typeface="Poppins"/>
              <a:buAutoNum type="arabicPeriod" startAt="6"/>
            </a:pPr>
            <a:r>
              <a:rPr b="1" lang="en" sz="1150">
                <a:latin typeface="Poppins"/>
                <a:ea typeface="Poppins"/>
                <a:cs typeface="Poppins"/>
                <a:sym typeface="Poppins"/>
              </a:rPr>
              <a:t>Only use the RBC Approved</a:t>
            </a:r>
            <a:r>
              <a:rPr b="1" lang="en" sz="1150">
                <a:latin typeface="Poppins"/>
                <a:ea typeface="Poppins"/>
                <a:cs typeface="Poppins"/>
                <a:sym typeface="Poppins"/>
              </a:rPr>
              <a:t> LLMs</a:t>
            </a:r>
            <a:endParaRPr b="1" sz="1150">
              <a:latin typeface="Poppins"/>
              <a:ea typeface="Poppins"/>
              <a:cs typeface="Poppins"/>
              <a:sym typeface="Poppins"/>
            </a:endParaRPr>
          </a:p>
          <a:p>
            <a:pPr indent="-301625" lvl="1" marL="914400" rtl="0" algn="l">
              <a:lnSpc>
                <a:spcPct val="150000"/>
              </a:lnSpc>
              <a:spcBef>
                <a:spcPts val="0"/>
              </a:spcBef>
              <a:spcAft>
                <a:spcPts val="0"/>
              </a:spcAft>
              <a:buSzPts val="1150"/>
              <a:buFont typeface="Poppins Medium"/>
              <a:buAutoNum type="alphaLcPeriod"/>
            </a:pPr>
            <a:r>
              <a:rPr lang="en" sz="1150">
                <a:latin typeface="Poppins Medium"/>
                <a:ea typeface="Poppins Medium"/>
                <a:cs typeface="Poppins Medium"/>
                <a:sym typeface="Poppins Medium"/>
              </a:rPr>
              <a:t>Only connect to RBC Approved LLMs inside VPN via URL/Proxy settings (Get the details in the onboarding documentation). Don’t connect to Public LLMs on RBC laptop.</a:t>
            </a:r>
            <a:endParaRPr sz="1150">
              <a:latin typeface="Poppins Medium"/>
              <a:ea typeface="Poppins Medium"/>
              <a:cs typeface="Poppins Medium"/>
              <a:sym typeface="Poppins Medium"/>
            </a:endParaRPr>
          </a:p>
          <a:p>
            <a:pPr indent="-301625" lvl="1" marL="914400" rtl="0" algn="l">
              <a:lnSpc>
                <a:spcPct val="150000"/>
              </a:lnSpc>
              <a:spcBef>
                <a:spcPts val="0"/>
              </a:spcBef>
              <a:spcAft>
                <a:spcPts val="0"/>
              </a:spcAft>
              <a:buSzPts val="1150"/>
              <a:buFont typeface="Poppins Medium"/>
              <a:buAutoNum type="alphaLcPeriod"/>
            </a:pPr>
            <a:r>
              <a:rPr lang="en" sz="1150">
                <a:latin typeface="Poppins Medium"/>
                <a:ea typeface="Poppins Medium"/>
                <a:cs typeface="Poppins Medium"/>
                <a:sym typeface="Poppins Medium"/>
              </a:rPr>
              <a:t>I am very hopeful and optimistic that in future, more Advance LLMs support will be provided in RBC.</a:t>
            </a:r>
            <a:endParaRPr sz="1150">
              <a:latin typeface="Poppins Medium"/>
              <a:ea typeface="Poppins Medium"/>
              <a:cs typeface="Poppins Medium"/>
              <a:sym typeface="Poppins Medium"/>
            </a:endParaRPr>
          </a:p>
          <a:p>
            <a:pPr indent="-301625" lvl="0" marL="457200" rtl="0" algn="l">
              <a:lnSpc>
                <a:spcPct val="150000"/>
              </a:lnSpc>
              <a:spcBef>
                <a:spcPts val="0"/>
              </a:spcBef>
              <a:spcAft>
                <a:spcPts val="0"/>
              </a:spcAft>
              <a:buSzPts val="1150"/>
              <a:buFont typeface="Poppins"/>
              <a:buAutoNum type="arabicPeriod" startAt="6"/>
            </a:pPr>
            <a:r>
              <a:rPr b="1" lang="en" sz="1150">
                <a:latin typeface="Poppins"/>
                <a:ea typeface="Poppins"/>
                <a:cs typeface="Poppins"/>
                <a:sym typeface="Poppins"/>
              </a:rPr>
              <a:t>Only use the RBC Approved MCP Tools and AI Extensions</a:t>
            </a:r>
            <a:endParaRPr b="1" sz="1150">
              <a:latin typeface="Poppins"/>
              <a:ea typeface="Poppins"/>
              <a:cs typeface="Poppins"/>
              <a:sym typeface="Poppins"/>
            </a:endParaRPr>
          </a:p>
          <a:p>
            <a:pPr indent="-301625" lvl="1" marL="914400" rtl="0" algn="l">
              <a:lnSpc>
                <a:spcPct val="150000"/>
              </a:lnSpc>
              <a:spcBef>
                <a:spcPts val="0"/>
              </a:spcBef>
              <a:spcAft>
                <a:spcPts val="0"/>
              </a:spcAft>
              <a:buSzPts val="1150"/>
              <a:buFont typeface="Poppins Medium"/>
              <a:buAutoNum type="alphaLcPeriod"/>
            </a:pPr>
            <a:r>
              <a:rPr lang="en" sz="1150">
                <a:latin typeface="Poppins Medium"/>
                <a:ea typeface="Poppins Medium"/>
                <a:cs typeface="Poppins Medium"/>
                <a:sym typeface="Poppins Medium"/>
              </a:rPr>
              <a:t>Only install to RBC Approved MCP Tools and AI extensions in your IDE (VSCode, etc.)</a:t>
            </a:r>
            <a:endParaRPr sz="1150">
              <a:latin typeface="Poppins Medium"/>
              <a:ea typeface="Poppins Medium"/>
              <a:cs typeface="Poppins Medium"/>
              <a:sym typeface="Poppins Medium"/>
            </a:endParaRPr>
          </a:p>
          <a:p>
            <a:pPr indent="-301625" lvl="1" marL="914400" rtl="0" algn="l">
              <a:lnSpc>
                <a:spcPct val="150000"/>
              </a:lnSpc>
              <a:spcBef>
                <a:spcPts val="0"/>
              </a:spcBef>
              <a:spcAft>
                <a:spcPts val="0"/>
              </a:spcAft>
              <a:buSzPts val="1150"/>
              <a:buFont typeface="Poppins Medium"/>
              <a:buAutoNum type="alphaLcPeriod"/>
            </a:pPr>
            <a:r>
              <a:rPr lang="en" sz="1150">
                <a:latin typeface="Poppins Medium"/>
                <a:ea typeface="Poppins Medium"/>
                <a:cs typeface="Poppins Medium"/>
                <a:sym typeface="Poppins Medium"/>
              </a:rPr>
              <a:t>I am very hopeful and optimistic that in future, more MCP Tools and AI extensions will be supported by RBC</a:t>
            </a:r>
            <a:endParaRPr sz="1150">
              <a:latin typeface="Poppins Medium"/>
              <a:ea typeface="Poppins Medium"/>
              <a:cs typeface="Poppins Medium"/>
              <a:sym typeface="Poppins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328"/>
          <p:cNvSpPr txBox="1"/>
          <p:nvPr>
            <p:ph type="title"/>
          </p:nvPr>
        </p:nvSpPr>
        <p:spPr>
          <a:xfrm>
            <a:off x="1322800" y="92300"/>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Documentation Generation with AI</a:t>
            </a:r>
            <a:endParaRPr sz="2400">
              <a:solidFill>
                <a:srgbClr val="321A7C"/>
              </a:solidFill>
            </a:endParaRPr>
          </a:p>
        </p:txBody>
      </p:sp>
      <p:pic>
        <p:nvPicPr>
          <p:cNvPr id="3153" name="Google Shape;3153;p328"/>
          <p:cNvPicPr preferRelativeResize="0"/>
          <p:nvPr/>
        </p:nvPicPr>
        <p:blipFill>
          <a:blip r:embed="rId3">
            <a:alphaModFix/>
          </a:blip>
          <a:stretch>
            <a:fillRect/>
          </a:stretch>
        </p:blipFill>
        <p:spPr>
          <a:xfrm>
            <a:off x="3808074" y="1874712"/>
            <a:ext cx="1349750" cy="759249"/>
          </a:xfrm>
          <a:prstGeom prst="rect">
            <a:avLst/>
          </a:prstGeom>
          <a:noFill/>
          <a:ln>
            <a:noFill/>
          </a:ln>
        </p:spPr>
      </p:pic>
      <p:pic>
        <p:nvPicPr>
          <p:cNvPr id="3154" name="Google Shape;3154;p328"/>
          <p:cNvPicPr preferRelativeResize="0"/>
          <p:nvPr/>
        </p:nvPicPr>
        <p:blipFill>
          <a:blip r:embed="rId4">
            <a:alphaModFix/>
          </a:blip>
          <a:stretch>
            <a:fillRect/>
          </a:stretch>
        </p:blipFill>
        <p:spPr>
          <a:xfrm>
            <a:off x="925675" y="1913813"/>
            <a:ext cx="833425" cy="833425"/>
          </a:xfrm>
          <a:prstGeom prst="rect">
            <a:avLst/>
          </a:prstGeom>
          <a:noFill/>
          <a:ln>
            <a:noFill/>
          </a:ln>
        </p:spPr>
      </p:pic>
      <p:pic>
        <p:nvPicPr>
          <p:cNvPr id="3155" name="Google Shape;3155;p328"/>
          <p:cNvPicPr preferRelativeResize="0"/>
          <p:nvPr/>
        </p:nvPicPr>
        <p:blipFill>
          <a:blip r:embed="rId4">
            <a:alphaModFix/>
          </a:blip>
          <a:stretch>
            <a:fillRect/>
          </a:stretch>
        </p:blipFill>
        <p:spPr>
          <a:xfrm>
            <a:off x="7206800" y="1837613"/>
            <a:ext cx="833425" cy="833425"/>
          </a:xfrm>
          <a:prstGeom prst="rect">
            <a:avLst/>
          </a:prstGeom>
          <a:noFill/>
          <a:ln>
            <a:noFill/>
          </a:ln>
        </p:spPr>
      </p:pic>
      <p:pic>
        <p:nvPicPr>
          <p:cNvPr id="3156" name="Google Shape;3156;p328"/>
          <p:cNvPicPr preferRelativeResize="0"/>
          <p:nvPr/>
        </p:nvPicPr>
        <p:blipFill rotWithShape="1">
          <a:blip r:embed="rId5">
            <a:alphaModFix/>
          </a:blip>
          <a:srcRect b="0" l="0" r="0" t="0"/>
          <a:stretch/>
        </p:blipFill>
        <p:spPr>
          <a:xfrm>
            <a:off x="2584825" y="1936875"/>
            <a:ext cx="716757" cy="734138"/>
          </a:xfrm>
          <a:prstGeom prst="rect">
            <a:avLst/>
          </a:prstGeom>
          <a:noFill/>
          <a:ln>
            <a:noFill/>
          </a:ln>
        </p:spPr>
      </p:pic>
      <p:pic>
        <p:nvPicPr>
          <p:cNvPr id="3157" name="Google Shape;3157;p328"/>
          <p:cNvPicPr preferRelativeResize="0"/>
          <p:nvPr/>
        </p:nvPicPr>
        <p:blipFill rotWithShape="1">
          <a:blip r:embed="rId5">
            <a:alphaModFix/>
          </a:blip>
          <a:srcRect b="0" l="0" r="0" t="0"/>
          <a:stretch/>
        </p:blipFill>
        <p:spPr>
          <a:xfrm>
            <a:off x="5699500" y="1887250"/>
            <a:ext cx="716757" cy="734138"/>
          </a:xfrm>
          <a:prstGeom prst="rect">
            <a:avLst/>
          </a:prstGeom>
          <a:noFill/>
          <a:ln>
            <a:noFill/>
          </a:ln>
        </p:spPr>
      </p:pic>
      <p:cxnSp>
        <p:nvCxnSpPr>
          <p:cNvPr id="3158" name="Google Shape;3158;p328"/>
          <p:cNvCxnSpPr>
            <a:stCxn id="3154" idx="3"/>
          </p:cNvCxnSpPr>
          <p:nvPr/>
        </p:nvCxnSpPr>
        <p:spPr>
          <a:xfrm flipH="1" rot="10800000">
            <a:off x="1759100" y="2329025"/>
            <a:ext cx="696600" cy="1500"/>
          </a:xfrm>
          <a:prstGeom prst="straightConnector1">
            <a:avLst/>
          </a:prstGeom>
          <a:noFill/>
          <a:ln cap="flat" cmpd="sng" w="9525">
            <a:solidFill>
              <a:schemeClr val="dk1"/>
            </a:solidFill>
            <a:prstDash val="solid"/>
            <a:round/>
            <a:headEnd len="med" w="med" type="none"/>
            <a:tailEnd len="med" w="med" type="triangle"/>
          </a:ln>
        </p:spPr>
      </p:cxnSp>
      <p:cxnSp>
        <p:nvCxnSpPr>
          <p:cNvPr id="3159" name="Google Shape;3159;p328"/>
          <p:cNvCxnSpPr/>
          <p:nvPr/>
        </p:nvCxnSpPr>
        <p:spPr>
          <a:xfrm flipH="1" rot="10800000">
            <a:off x="3381000" y="2303200"/>
            <a:ext cx="696600" cy="1500"/>
          </a:xfrm>
          <a:prstGeom prst="straightConnector1">
            <a:avLst/>
          </a:prstGeom>
          <a:noFill/>
          <a:ln cap="flat" cmpd="sng" w="9525">
            <a:solidFill>
              <a:schemeClr val="dk1"/>
            </a:solidFill>
            <a:prstDash val="solid"/>
            <a:round/>
            <a:headEnd len="med" w="med" type="none"/>
            <a:tailEnd len="med" w="med" type="triangle"/>
          </a:ln>
        </p:spPr>
      </p:cxnSp>
      <p:cxnSp>
        <p:nvCxnSpPr>
          <p:cNvPr id="3160" name="Google Shape;3160;p328"/>
          <p:cNvCxnSpPr/>
          <p:nvPr/>
        </p:nvCxnSpPr>
        <p:spPr>
          <a:xfrm flipH="1" rot="10800000">
            <a:off x="4934675" y="2303200"/>
            <a:ext cx="696600" cy="1500"/>
          </a:xfrm>
          <a:prstGeom prst="straightConnector1">
            <a:avLst/>
          </a:prstGeom>
          <a:noFill/>
          <a:ln cap="flat" cmpd="sng" w="9525">
            <a:solidFill>
              <a:schemeClr val="dk1"/>
            </a:solidFill>
            <a:prstDash val="solid"/>
            <a:round/>
            <a:headEnd len="med" w="med" type="none"/>
            <a:tailEnd len="med" w="med" type="triangle"/>
          </a:ln>
        </p:spPr>
      </p:cxnSp>
      <p:cxnSp>
        <p:nvCxnSpPr>
          <p:cNvPr id="3161" name="Google Shape;3161;p328"/>
          <p:cNvCxnSpPr/>
          <p:nvPr/>
        </p:nvCxnSpPr>
        <p:spPr>
          <a:xfrm flipH="1" rot="10800000">
            <a:off x="6510200" y="2303200"/>
            <a:ext cx="696600" cy="1500"/>
          </a:xfrm>
          <a:prstGeom prst="straightConnector1">
            <a:avLst/>
          </a:prstGeom>
          <a:noFill/>
          <a:ln cap="flat" cmpd="sng" w="9525">
            <a:solidFill>
              <a:schemeClr val="dk1"/>
            </a:solidFill>
            <a:prstDash val="solid"/>
            <a:round/>
            <a:headEnd len="med" w="med" type="none"/>
            <a:tailEnd len="med" w="med" type="triangle"/>
          </a:ln>
        </p:spPr>
      </p:cxnSp>
      <p:sp>
        <p:nvSpPr>
          <p:cNvPr id="3162" name="Google Shape;3162;p328"/>
          <p:cNvSpPr txBox="1"/>
          <p:nvPr/>
        </p:nvSpPr>
        <p:spPr>
          <a:xfrm>
            <a:off x="579050" y="2807450"/>
            <a:ext cx="1588200" cy="13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chemeClr val="dk1"/>
                </a:solidFill>
                <a:latin typeface="Poppins"/>
                <a:ea typeface="Poppins"/>
                <a:cs typeface="Poppins"/>
                <a:sym typeface="Poppins"/>
              </a:rPr>
              <a:t>Requirements, Prompts,</a:t>
            </a:r>
            <a:endParaRPr sz="9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n" sz="900">
                <a:solidFill>
                  <a:schemeClr val="dk1"/>
                </a:solidFill>
                <a:latin typeface="Poppins"/>
                <a:ea typeface="Poppins"/>
                <a:cs typeface="Poppins"/>
                <a:sym typeface="Poppins"/>
              </a:rPr>
              <a:t>Architecture Diagrams, UI Designs, Best Practices, Standards, etc.</a:t>
            </a:r>
            <a:endParaRPr sz="9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
        <p:nvSpPr>
          <p:cNvPr id="3163" name="Google Shape;3163;p328"/>
          <p:cNvSpPr txBox="1"/>
          <p:nvPr/>
        </p:nvSpPr>
        <p:spPr>
          <a:xfrm>
            <a:off x="1672000" y="2037675"/>
            <a:ext cx="8334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Feed to AI</a:t>
            </a:r>
            <a:endParaRPr sz="900">
              <a:solidFill>
                <a:schemeClr val="dk1"/>
              </a:solidFill>
              <a:latin typeface="Poppins"/>
              <a:ea typeface="Poppins"/>
              <a:cs typeface="Poppins"/>
              <a:sym typeface="Poppins"/>
            </a:endParaRPr>
          </a:p>
        </p:txBody>
      </p:sp>
      <p:sp>
        <p:nvSpPr>
          <p:cNvPr id="3164" name="Google Shape;3164;p328"/>
          <p:cNvSpPr txBox="1"/>
          <p:nvPr/>
        </p:nvSpPr>
        <p:spPr>
          <a:xfrm>
            <a:off x="3227138" y="2037675"/>
            <a:ext cx="833400" cy="53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Code Gen</a:t>
            </a:r>
            <a:r>
              <a:rPr lang="en" sz="900">
                <a:solidFill>
                  <a:schemeClr val="dk1"/>
                </a:solidFill>
                <a:latin typeface="Poppins"/>
                <a:ea typeface="Poppins"/>
                <a:cs typeface="Poppins"/>
                <a:sym typeface="Poppins"/>
              </a:rPr>
              <a:t> By AI</a:t>
            </a:r>
            <a:endParaRPr sz="900">
              <a:solidFill>
                <a:schemeClr val="dk1"/>
              </a:solidFill>
              <a:latin typeface="Poppins"/>
              <a:ea typeface="Poppins"/>
              <a:cs typeface="Poppins"/>
              <a:sym typeface="Poppins"/>
            </a:endParaRPr>
          </a:p>
        </p:txBody>
      </p:sp>
      <p:sp>
        <p:nvSpPr>
          <p:cNvPr id="3165" name="Google Shape;3165;p328"/>
          <p:cNvSpPr txBox="1"/>
          <p:nvPr/>
        </p:nvSpPr>
        <p:spPr>
          <a:xfrm>
            <a:off x="6399188" y="2064275"/>
            <a:ext cx="833400" cy="531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Docs</a:t>
            </a:r>
            <a:r>
              <a:rPr lang="en" sz="900">
                <a:solidFill>
                  <a:schemeClr val="dk1"/>
                </a:solidFill>
                <a:latin typeface="Poppins"/>
                <a:ea typeface="Poppins"/>
                <a:cs typeface="Poppins"/>
                <a:sym typeface="Poppins"/>
              </a:rPr>
              <a:t> Gen By AI</a:t>
            </a:r>
            <a:endParaRPr sz="900">
              <a:solidFill>
                <a:schemeClr val="dk1"/>
              </a:solidFill>
              <a:latin typeface="Poppins"/>
              <a:ea typeface="Poppins"/>
              <a:cs typeface="Poppins"/>
              <a:sym typeface="Poppins"/>
            </a:endParaRPr>
          </a:p>
        </p:txBody>
      </p:sp>
      <p:sp>
        <p:nvSpPr>
          <p:cNvPr id="3166" name="Google Shape;3166;p328"/>
          <p:cNvSpPr txBox="1"/>
          <p:nvPr/>
        </p:nvSpPr>
        <p:spPr>
          <a:xfrm>
            <a:off x="4821700" y="2037675"/>
            <a:ext cx="8334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Feed to AI</a:t>
            </a:r>
            <a:endParaRPr sz="900">
              <a:solidFill>
                <a:schemeClr val="dk1"/>
              </a:solidFill>
              <a:latin typeface="Poppins"/>
              <a:ea typeface="Poppins"/>
              <a:cs typeface="Poppins"/>
              <a:sym typeface="Poppins"/>
            </a:endParaRPr>
          </a:p>
        </p:txBody>
      </p:sp>
      <p:sp>
        <p:nvSpPr>
          <p:cNvPr id="3167" name="Google Shape;3167;p328"/>
          <p:cNvSpPr txBox="1"/>
          <p:nvPr/>
        </p:nvSpPr>
        <p:spPr>
          <a:xfrm>
            <a:off x="4066250" y="2671025"/>
            <a:ext cx="8334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Code</a:t>
            </a:r>
            <a:r>
              <a:rPr lang="en" sz="900">
                <a:solidFill>
                  <a:schemeClr val="dk1"/>
                </a:solidFill>
                <a:latin typeface="Poppins"/>
                <a:ea typeface="Poppins"/>
                <a:cs typeface="Poppins"/>
                <a:sym typeface="Poppins"/>
              </a:rPr>
              <a:t> Repo</a:t>
            </a:r>
            <a:endParaRPr sz="900">
              <a:solidFill>
                <a:schemeClr val="dk1"/>
              </a:solidFill>
              <a:latin typeface="Poppins"/>
              <a:ea typeface="Poppins"/>
              <a:cs typeface="Poppins"/>
              <a:sym typeface="Poppins"/>
            </a:endParaRPr>
          </a:p>
        </p:txBody>
      </p:sp>
      <p:sp>
        <p:nvSpPr>
          <p:cNvPr id="3168" name="Google Shape;3168;p328"/>
          <p:cNvSpPr txBox="1"/>
          <p:nvPr/>
        </p:nvSpPr>
        <p:spPr>
          <a:xfrm>
            <a:off x="6829412" y="2807450"/>
            <a:ext cx="1588200" cy="14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800">
                <a:solidFill>
                  <a:schemeClr val="dk1"/>
                </a:solidFill>
                <a:latin typeface="Poppins"/>
                <a:ea typeface="Poppins"/>
                <a:cs typeface="Poppins"/>
                <a:sym typeface="Poppins"/>
              </a:rPr>
              <a:t>Detailed Code Documentation, </a:t>
            </a:r>
            <a:r>
              <a:rPr lang="en" sz="800">
                <a:solidFill>
                  <a:schemeClr val="dk1"/>
                </a:solidFill>
                <a:latin typeface="Poppins"/>
                <a:ea typeface="Poppins"/>
                <a:cs typeface="Poppins"/>
                <a:sym typeface="Poppins"/>
              </a:rPr>
              <a:t>Sequence Diagrams, Components Diagrams,</a:t>
            </a:r>
            <a:endParaRPr sz="8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rPr lang="en" sz="800">
                <a:solidFill>
                  <a:schemeClr val="dk1"/>
                </a:solidFill>
                <a:latin typeface="Poppins"/>
                <a:ea typeface="Poppins"/>
                <a:cs typeface="Poppins"/>
                <a:sym typeface="Poppins"/>
              </a:rPr>
              <a:t>Architecture Diagrams, </a:t>
            </a:r>
            <a:r>
              <a:rPr lang="en" sz="800">
                <a:solidFill>
                  <a:schemeClr val="dk1"/>
                </a:solidFill>
                <a:latin typeface="Poppins"/>
                <a:ea typeface="Poppins"/>
                <a:cs typeface="Poppins"/>
                <a:sym typeface="Poppins"/>
              </a:rPr>
              <a:t>Production Support Docs, etc.</a:t>
            </a:r>
            <a:endParaRPr sz="800">
              <a:solidFill>
                <a:schemeClr val="dk1"/>
              </a:solidFill>
              <a:latin typeface="Poppins"/>
              <a:ea typeface="Poppins"/>
              <a:cs typeface="Poppins"/>
              <a:sym typeface="Poppins"/>
            </a:endParaRPr>
          </a:p>
        </p:txBody>
      </p:sp>
      <p:sp>
        <p:nvSpPr>
          <p:cNvPr id="3169" name="Google Shape;3169;p328"/>
          <p:cNvSpPr txBox="1"/>
          <p:nvPr/>
        </p:nvSpPr>
        <p:spPr>
          <a:xfrm>
            <a:off x="2427575" y="2633950"/>
            <a:ext cx="9702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LLM +</a:t>
            </a:r>
            <a:r>
              <a:rPr lang="en" sz="900">
                <a:solidFill>
                  <a:schemeClr val="dk1"/>
                </a:solidFill>
                <a:latin typeface="Poppins"/>
                <a:ea typeface="Poppins"/>
                <a:cs typeface="Poppins"/>
                <a:sym typeface="Poppins"/>
              </a:rPr>
              <a:t> Agent</a:t>
            </a:r>
            <a:endParaRPr sz="900">
              <a:solidFill>
                <a:schemeClr val="dk1"/>
              </a:solidFill>
              <a:latin typeface="Poppins"/>
              <a:ea typeface="Poppins"/>
              <a:cs typeface="Poppins"/>
              <a:sym typeface="Poppins"/>
            </a:endParaRPr>
          </a:p>
        </p:txBody>
      </p:sp>
      <p:sp>
        <p:nvSpPr>
          <p:cNvPr id="3170" name="Google Shape;3170;p328"/>
          <p:cNvSpPr txBox="1"/>
          <p:nvPr/>
        </p:nvSpPr>
        <p:spPr>
          <a:xfrm>
            <a:off x="5568113" y="2633950"/>
            <a:ext cx="970200" cy="323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900">
                <a:solidFill>
                  <a:schemeClr val="dk1"/>
                </a:solidFill>
                <a:latin typeface="Poppins"/>
                <a:ea typeface="Poppins"/>
                <a:cs typeface="Poppins"/>
                <a:sym typeface="Poppins"/>
              </a:rPr>
              <a:t>LLM + Agent</a:t>
            </a:r>
            <a:endParaRPr sz="900">
              <a:solidFill>
                <a:schemeClr val="dk1"/>
              </a:solidFill>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4" name="Shape 3174"/>
        <p:cNvGrpSpPr/>
        <p:nvPr/>
      </p:nvGrpSpPr>
      <p:grpSpPr>
        <a:xfrm>
          <a:off x="0" y="0"/>
          <a:ext cx="0" cy="0"/>
          <a:chOff x="0" y="0"/>
          <a:chExt cx="0" cy="0"/>
        </a:xfrm>
      </p:grpSpPr>
      <p:sp>
        <p:nvSpPr>
          <p:cNvPr id="3175" name="Google Shape;3175;p329"/>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176" name="Google Shape;3176;p329"/>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Documentation Generation with AI</a:t>
            </a:r>
            <a:endParaRPr/>
          </a:p>
        </p:txBody>
      </p:sp>
      <p:grpSp>
        <p:nvGrpSpPr>
          <p:cNvPr id="3177" name="Google Shape;3177;p329"/>
          <p:cNvGrpSpPr/>
          <p:nvPr/>
        </p:nvGrpSpPr>
        <p:grpSpPr>
          <a:xfrm>
            <a:off x="5348690" y="714128"/>
            <a:ext cx="3659361" cy="2863197"/>
            <a:chOff x="5348690" y="714128"/>
            <a:chExt cx="3659361" cy="2863197"/>
          </a:xfrm>
        </p:grpSpPr>
        <p:grpSp>
          <p:nvGrpSpPr>
            <p:cNvPr id="3178" name="Google Shape;3178;p329"/>
            <p:cNvGrpSpPr/>
            <p:nvPr/>
          </p:nvGrpSpPr>
          <p:grpSpPr>
            <a:xfrm>
              <a:off x="5348722" y="714128"/>
              <a:ext cx="783937" cy="559911"/>
              <a:chOff x="5388046" y="-4643818"/>
              <a:chExt cx="1473565" cy="1052465"/>
            </a:xfrm>
          </p:grpSpPr>
          <p:sp>
            <p:nvSpPr>
              <p:cNvPr id="3179" name="Google Shape;3179;p329"/>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0" name="Google Shape;3180;p329"/>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81" name="Google Shape;3181;p329"/>
              <p:cNvGrpSpPr/>
              <p:nvPr/>
            </p:nvGrpSpPr>
            <p:grpSpPr>
              <a:xfrm>
                <a:off x="5476867" y="-4404312"/>
                <a:ext cx="1298257" cy="581025"/>
                <a:chOff x="5476867" y="-4404312"/>
                <a:chExt cx="1298257" cy="581025"/>
              </a:xfrm>
            </p:grpSpPr>
            <p:sp>
              <p:nvSpPr>
                <p:cNvPr id="3182" name="Google Shape;3182;p329"/>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3" name="Google Shape;3183;p329"/>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4" name="Google Shape;3184;p329"/>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5" name="Google Shape;3185;p329"/>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6" name="Google Shape;3186;p329"/>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7" name="Google Shape;3187;p329"/>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8" name="Google Shape;3188;p329"/>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9" name="Google Shape;3189;p329"/>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0" name="Google Shape;3190;p329"/>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1" name="Google Shape;3191;p329"/>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2" name="Google Shape;3192;p329"/>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3" name="Google Shape;3193;p329"/>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4" name="Google Shape;3194;p329"/>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5" name="Google Shape;3195;p329"/>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6" name="Google Shape;3196;p329"/>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7" name="Google Shape;3197;p329"/>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8" name="Google Shape;3198;p329"/>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9" name="Google Shape;3199;p329"/>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0" name="Google Shape;3200;p329"/>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1" name="Google Shape;3201;p329"/>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2" name="Google Shape;3202;p329"/>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3" name="Google Shape;3203;p329"/>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4" name="Google Shape;3204;p329"/>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5" name="Google Shape;3205;p329"/>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6" name="Google Shape;3206;p329"/>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7" name="Google Shape;3207;p329"/>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8" name="Google Shape;3208;p329"/>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9" name="Google Shape;3209;p329"/>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0" name="Google Shape;3210;p329"/>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211" name="Google Shape;3211;p329"/>
            <p:cNvGrpSpPr/>
            <p:nvPr/>
          </p:nvGrpSpPr>
          <p:grpSpPr>
            <a:xfrm>
              <a:off x="6319481" y="1421518"/>
              <a:ext cx="1444752" cy="635727"/>
              <a:chOff x="1733780" y="-3418546"/>
              <a:chExt cx="3810000" cy="1676495"/>
            </a:xfrm>
          </p:grpSpPr>
          <p:grpSp>
            <p:nvGrpSpPr>
              <p:cNvPr id="3212" name="Google Shape;3212;p329"/>
              <p:cNvGrpSpPr/>
              <p:nvPr/>
            </p:nvGrpSpPr>
            <p:grpSpPr>
              <a:xfrm>
                <a:off x="1733780" y="-3418546"/>
                <a:ext cx="3810000" cy="1676495"/>
                <a:chOff x="1733780" y="-3418546"/>
                <a:chExt cx="3810000" cy="1676495"/>
              </a:xfrm>
            </p:grpSpPr>
            <p:sp>
              <p:nvSpPr>
                <p:cNvPr id="3213" name="Google Shape;3213;p329"/>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4" name="Google Shape;3214;p329"/>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5" name="Google Shape;3215;p329"/>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6" name="Google Shape;3216;p329"/>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7" name="Google Shape;3217;p329"/>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8" name="Google Shape;3218;p329"/>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9" name="Google Shape;3219;p329"/>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329"/>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1" name="Google Shape;3221;p329"/>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2" name="Google Shape;3222;p329"/>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3" name="Google Shape;3223;p329"/>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4" name="Google Shape;3224;p329"/>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5" name="Google Shape;3225;p329"/>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6" name="Google Shape;3226;p329"/>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329"/>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329"/>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329"/>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329"/>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1" name="Google Shape;3231;p329"/>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2" name="Google Shape;3232;p329"/>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329"/>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4" name="Google Shape;3234;p329"/>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5" name="Google Shape;3235;p329"/>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329"/>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7" name="Google Shape;3237;p329"/>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329"/>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329"/>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329"/>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1" name="Google Shape;3241;p329"/>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2" name="Google Shape;3242;p329"/>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329"/>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329"/>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5" name="Google Shape;3245;p329"/>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6" name="Google Shape;3246;p329"/>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329"/>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329"/>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9" name="Google Shape;3249;p329"/>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0" name="Google Shape;3250;p329"/>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1" name="Google Shape;3251;p329"/>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329"/>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329"/>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329"/>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329"/>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6" name="Google Shape;3256;p329"/>
              <p:cNvGrpSpPr/>
              <p:nvPr/>
            </p:nvGrpSpPr>
            <p:grpSpPr>
              <a:xfrm>
                <a:off x="1733780" y="-3418546"/>
                <a:ext cx="3810000" cy="1676495"/>
                <a:chOff x="1733780" y="-3418546"/>
                <a:chExt cx="3810000" cy="1676495"/>
              </a:xfrm>
            </p:grpSpPr>
            <p:sp>
              <p:nvSpPr>
                <p:cNvPr id="3257" name="Google Shape;3257;p329"/>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8" name="Google Shape;3258;p329"/>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329"/>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329"/>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329"/>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329"/>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329"/>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329"/>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5" name="Google Shape;3265;p329"/>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6" name="Google Shape;3266;p329"/>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329"/>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329"/>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329"/>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329"/>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329"/>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2" name="Google Shape;3272;p329"/>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3" name="Google Shape;3273;p329"/>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4" name="Google Shape;3274;p329"/>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5" name="Google Shape;3275;p329"/>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329"/>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329"/>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329"/>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9" name="Google Shape;3279;p329"/>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0" name="Google Shape;3280;p329"/>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1" name="Google Shape;3281;p329"/>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329"/>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329"/>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4" name="Google Shape;3284;p329"/>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5" name="Google Shape;3285;p329"/>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329"/>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329"/>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8" name="Google Shape;3288;p329"/>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9" name="Google Shape;3289;p329"/>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0" name="Google Shape;3290;p329"/>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329"/>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2" name="Google Shape;3292;p329"/>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3" name="Google Shape;3293;p329"/>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4" name="Google Shape;3294;p329"/>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5" name="Google Shape;3295;p329"/>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329"/>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329"/>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329"/>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9" name="Google Shape;3299;p329"/>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00" name="Google Shape;3300;p329"/>
            <p:cNvGrpSpPr/>
            <p:nvPr/>
          </p:nvGrpSpPr>
          <p:grpSpPr>
            <a:xfrm>
              <a:off x="7950818" y="1497520"/>
              <a:ext cx="1057232" cy="522767"/>
              <a:chOff x="5830626" y="6195815"/>
              <a:chExt cx="1476375" cy="730020"/>
            </a:xfrm>
          </p:grpSpPr>
          <p:sp>
            <p:nvSpPr>
              <p:cNvPr id="3301" name="Google Shape;3301;p329"/>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329"/>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03" name="Google Shape;3303;p329"/>
              <p:cNvGrpSpPr/>
              <p:nvPr/>
            </p:nvGrpSpPr>
            <p:grpSpPr>
              <a:xfrm>
                <a:off x="5830626" y="6195814"/>
                <a:ext cx="1476375" cy="730020"/>
                <a:chOff x="5830626" y="6195815"/>
                <a:chExt cx="1476375" cy="730020"/>
              </a:xfrm>
            </p:grpSpPr>
            <p:sp>
              <p:nvSpPr>
                <p:cNvPr id="3304" name="Google Shape;3304;p329"/>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5" name="Google Shape;3305;p329"/>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329"/>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7" name="Google Shape;3307;p329"/>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8" name="Google Shape;3308;p329"/>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9" name="Google Shape;3309;p329"/>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0" name="Google Shape;3310;p329"/>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1" name="Google Shape;3311;p329"/>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2" name="Google Shape;3312;p329"/>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329"/>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4" name="Google Shape;3314;p329"/>
              <p:cNvGrpSpPr/>
              <p:nvPr/>
            </p:nvGrpSpPr>
            <p:grpSpPr>
              <a:xfrm>
                <a:off x="5830626" y="6195814"/>
                <a:ext cx="1476375" cy="730020"/>
                <a:chOff x="5830626" y="6195815"/>
                <a:chExt cx="1476375" cy="730020"/>
              </a:xfrm>
            </p:grpSpPr>
            <p:sp>
              <p:nvSpPr>
                <p:cNvPr id="3315" name="Google Shape;3315;p329"/>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329"/>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7" name="Google Shape;3317;p329"/>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8" name="Google Shape;3318;p329"/>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9" name="Google Shape;3319;p329"/>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0" name="Google Shape;3320;p329"/>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1" name="Google Shape;3321;p329"/>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2" name="Google Shape;3322;p329"/>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3" name="Google Shape;3323;p329"/>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4" name="Google Shape;3324;p329"/>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25" name="Google Shape;3325;p329"/>
            <p:cNvGrpSpPr/>
            <p:nvPr/>
          </p:nvGrpSpPr>
          <p:grpSpPr>
            <a:xfrm>
              <a:off x="5348780" y="1526102"/>
              <a:ext cx="783861" cy="69189"/>
              <a:chOff x="3311739" y="-1135630"/>
              <a:chExt cx="647605" cy="57163"/>
            </a:xfrm>
          </p:grpSpPr>
          <p:grpSp>
            <p:nvGrpSpPr>
              <p:cNvPr id="3326" name="Google Shape;3326;p329"/>
              <p:cNvGrpSpPr/>
              <p:nvPr/>
            </p:nvGrpSpPr>
            <p:grpSpPr>
              <a:xfrm>
                <a:off x="3311739" y="-1135618"/>
                <a:ext cx="647605" cy="57150"/>
                <a:chOff x="3311739" y="-1135618"/>
                <a:chExt cx="647605" cy="57150"/>
              </a:xfrm>
            </p:grpSpPr>
            <p:sp>
              <p:nvSpPr>
                <p:cNvPr id="3327" name="Google Shape;3327;p329"/>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8" name="Google Shape;3328;p329"/>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9" name="Google Shape;3329;p329"/>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30" name="Google Shape;3330;p329"/>
              <p:cNvGrpSpPr/>
              <p:nvPr/>
            </p:nvGrpSpPr>
            <p:grpSpPr>
              <a:xfrm>
                <a:off x="3311739" y="-1135630"/>
                <a:ext cx="647605" cy="57150"/>
                <a:chOff x="3311739" y="-1135618"/>
                <a:chExt cx="647605" cy="57150"/>
              </a:xfrm>
            </p:grpSpPr>
            <p:sp>
              <p:nvSpPr>
                <p:cNvPr id="3331" name="Google Shape;3331;p329"/>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2" name="Google Shape;3332;p329"/>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3" name="Google Shape;3333;p329"/>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34" name="Google Shape;3334;p329"/>
            <p:cNvGrpSpPr/>
            <p:nvPr/>
          </p:nvGrpSpPr>
          <p:grpSpPr>
            <a:xfrm>
              <a:off x="5348690" y="1883518"/>
              <a:ext cx="783976" cy="69174"/>
              <a:chOff x="2501066" y="-840343"/>
              <a:chExt cx="647700" cy="57150"/>
            </a:xfrm>
          </p:grpSpPr>
          <p:grpSp>
            <p:nvGrpSpPr>
              <p:cNvPr id="3335" name="Google Shape;3335;p329"/>
              <p:cNvGrpSpPr/>
              <p:nvPr/>
            </p:nvGrpSpPr>
            <p:grpSpPr>
              <a:xfrm>
                <a:off x="2501066" y="-840343"/>
                <a:ext cx="647700" cy="57150"/>
                <a:chOff x="2501066" y="-840343"/>
                <a:chExt cx="647700" cy="57150"/>
              </a:xfrm>
            </p:grpSpPr>
            <p:sp>
              <p:nvSpPr>
                <p:cNvPr id="3336" name="Google Shape;3336;p329"/>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7" name="Google Shape;3337;p329"/>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8" name="Google Shape;3338;p329"/>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39" name="Google Shape;3339;p329"/>
              <p:cNvGrpSpPr/>
              <p:nvPr/>
            </p:nvGrpSpPr>
            <p:grpSpPr>
              <a:xfrm>
                <a:off x="2501066" y="-840343"/>
                <a:ext cx="647700" cy="57150"/>
                <a:chOff x="2501066" y="-840343"/>
                <a:chExt cx="647700" cy="57150"/>
              </a:xfrm>
            </p:grpSpPr>
            <p:sp>
              <p:nvSpPr>
                <p:cNvPr id="3340" name="Google Shape;3340;p329"/>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1" name="Google Shape;3341;p329"/>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2" name="Google Shape;3342;p329"/>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43" name="Google Shape;3343;p329"/>
            <p:cNvGrpSpPr/>
            <p:nvPr/>
          </p:nvGrpSpPr>
          <p:grpSpPr>
            <a:xfrm>
              <a:off x="5348755" y="1704818"/>
              <a:ext cx="783976" cy="69174"/>
              <a:chOff x="4122316" y="-840343"/>
              <a:chExt cx="647700" cy="57150"/>
            </a:xfrm>
          </p:grpSpPr>
          <p:grpSp>
            <p:nvGrpSpPr>
              <p:cNvPr id="3344" name="Google Shape;3344;p329"/>
              <p:cNvGrpSpPr/>
              <p:nvPr/>
            </p:nvGrpSpPr>
            <p:grpSpPr>
              <a:xfrm>
                <a:off x="4122316" y="-840343"/>
                <a:ext cx="647700" cy="57150"/>
                <a:chOff x="4122316" y="-840343"/>
                <a:chExt cx="647700" cy="57150"/>
              </a:xfrm>
            </p:grpSpPr>
            <p:sp>
              <p:nvSpPr>
                <p:cNvPr id="3345" name="Google Shape;3345;p329"/>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6" name="Google Shape;3346;p329"/>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7" name="Google Shape;3347;p329"/>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8" name="Google Shape;3348;p329"/>
              <p:cNvGrpSpPr/>
              <p:nvPr/>
            </p:nvGrpSpPr>
            <p:grpSpPr>
              <a:xfrm>
                <a:off x="4122316" y="-840343"/>
                <a:ext cx="647700" cy="57150"/>
                <a:chOff x="4122316" y="-840343"/>
                <a:chExt cx="647700" cy="57150"/>
              </a:xfrm>
            </p:grpSpPr>
            <p:sp>
              <p:nvSpPr>
                <p:cNvPr id="3349" name="Google Shape;3349;p329"/>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329"/>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329"/>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52" name="Google Shape;3352;p329"/>
            <p:cNvGrpSpPr/>
            <p:nvPr/>
          </p:nvGrpSpPr>
          <p:grpSpPr>
            <a:xfrm>
              <a:off x="6844488" y="714128"/>
              <a:ext cx="502936" cy="559921"/>
              <a:chOff x="546822" y="-3050905"/>
              <a:chExt cx="753237" cy="838581"/>
            </a:xfrm>
          </p:grpSpPr>
          <p:grpSp>
            <p:nvGrpSpPr>
              <p:cNvPr id="3353" name="Google Shape;3353;p329"/>
              <p:cNvGrpSpPr/>
              <p:nvPr/>
            </p:nvGrpSpPr>
            <p:grpSpPr>
              <a:xfrm>
                <a:off x="546822" y="-2736866"/>
                <a:ext cx="95250" cy="524161"/>
                <a:chOff x="546822" y="-2736866"/>
                <a:chExt cx="95250" cy="524161"/>
              </a:xfrm>
            </p:grpSpPr>
            <p:sp>
              <p:nvSpPr>
                <p:cNvPr id="3354" name="Google Shape;3354;p329"/>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5" name="Google Shape;3355;p329"/>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6" name="Google Shape;3356;p329"/>
              <p:cNvGrpSpPr/>
              <p:nvPr/>
            </p:nvGrpSpPr>
            <p:grpSpPr>
              <a:xfrm>
                <a:off x="766183" y="-2869930"/>
                <a:ext cx="95250" cy="657225"/>
                <a:chOff x="766183" y="-2869930"/>
                <a:chExt cx="95250" cy="657225"/>
              </a:xfrm>
            </p:grpSpPr>
            <p:sp>
              <p:nvSpPr>
                <p:cNvPr id="3357" name="Google Shape;3357;p329"/>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8" name="Google Shape;3358;p329"/>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9" name="Google Shape;3359;p329"/>
              <p:cNvGrpSpPr/>
              <p:nvPr/>
            </p:nvGrpSpPr>
            <p:grpSpPr>
              <a:xfrm>
                <a:off x="985543" y="-3050905"/>
                <a:ext cx="95250" cy="838581"/>
                <a:chOff x="985543" y="-3050905"/>
                <a:chExt cx="95250" cy="838581"/>
              </a:xfrm>
            </p:grpSpPr>
            <p:sp>
              <p:nvSpPr>
                <p:cNvPr id="3360" name="Google Shape;3360;p329"/>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1" name="Google Shape;3361;p329"/>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2" name="Google Shape;3362;p329"/>
              <p:cNvGrpSpPr/>
              <p:nvPr/>
            </p:nvGrpSpPr>
            <p:grpSpPr>
              <a:xfrm>
                <a:off x="1204809" y="-2703528"/>
                <a:ext cx="95250" cy="490823"/>
                <a:chOff x="1204809" y="-2703528"/>
                <a:chExt cx="95250" cy="490823"/>
              </a:xfrm>
            </p:grpSpPr>
            <p:sp>
              <p:nvSpPr>
                <p:cNvPr id="3363" name="Google Shape;3363;p329"/>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4" name="Google Shape;3364;p329"/>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365" name="Google Shape;3365;p329"/>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366" name="Google Shape;3366;p329"/>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367" name="Google Shape;3367;p329"/>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1" name="Shape 3371"/>
        <p:cNvGrpSpPr/>
        <p:nvPr/>
      </p:nvGrpSpPr>
      <p:grpSpPr>
        <a:xfrm>
          <a:off x="0" y="0"/>
          <a:ext cx="0" cy="0"/>
          <a:chOff x="0" y="0"/>
          <a:chExt cx="0" cy="0"/>
        </a:xfrm>
      </p:grpSpPr>
      <p:sp>
        <p:nvSpPr>
          <p:cNvPr id="3372" name="Google Shape;3372;p330"/>
          <p:cNvSpPr txBox="1"/>
          <p:nvPr>
            <p:ph idx="4294967295" type="body"/>
          </p:nvPr>
        </p:nvSpPr>
        <p:spPr>
          <a:xfrm>
            <a:off x="434025" y="509500"/>
            <a:ext cx="8593500" cy="433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Understand any repository and create all documentation (sequence diagram, component diagrams, class diagram, architecture diagram)</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1 (Manual Prompt to generate docs)</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2 (Use a open source lib to generate docs)</a:t>
            </a:r>
            <a:endParaRPr sz="1400">
              <a:latin typeface="Poppins"/>
              <a:ea typeface="Poppins"/>
              <a:cs typeface="Poppins"/>
              <a:sym typeface="Poppins"/>
            </a:endParaRPr>
          </a:p>
          <a:p>
            <a:pPr indent="-317500" lvl="2" marL="1371600" rtl="0" algn="l">
              <a:lnSpc>
                <a:spcPct val="150000"/>
              </a:lnSpc>
              <a:spcBef>
                <a:spcPts val="0"/>
              </a:spcBef>
              <a:spcAft>
                <a:spcPts val="0"/>
              </a:spcAft>
              <a:buSzPts val="1400"/>
              <a:buFont typeface="Poppins"/>
              <a:buChar char="■"/>
            </a:pPr>
            <a:r>
              <a:rPr lang="en" sz="1400" u="sng">
                <a:solidFill>
                  <a:schemeClr val="hlink"/>
                </a:solidFill>
                <a:latin typeface="Poppins"/>
                <a:ea typeface="Poppins"/>
                <a:cs typeface="Poppins"/>
                <a:sym typeface="Poppins"/>
                <a:hlinkClick r:id="rId3"/>
              </a:rPr>
              <a:t>https://github.com/The-Pocket/PocketFlow-Tutorial-Codebase-Knowledge</a:t>
            </a:r>
            <a:endParaRPr b="1" sz="2100">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a:latin typeface="Poppins"/>
                <a:ea typeface="Poppins"/>
                <a:cs typeface="Poppins"/>
                <a:sym typeface="Poppins"/>
              </a:rPr>
              <a:t> </a:t>
            </a:r>
            <a:endParaRPr>
              <a:latin typeface="Poppins"/>
              <a:ea typeface="Poppins"/>
              <a:cs typeface="Poppins"/>
              <a:sym typeface="Poppins"/>
            </a:endParaRPr>
          </a:p>
        </p:txBody>
      </p:sp>
      <p:sp>
        <p:nvSpPr>
          <p:cNvPr id="3373" name="Google Shape;3373;p330"/>
          <p:cNvSpPr txBox="1"/>
          <p:nvPr>
            <p:ph type="title"/>
          </p:nvPr>
        </p:nvSpPr>
        <p:spPr>
          <a:xfrm>
            <a:off x="1322800" y="92300"/>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Documentation Generation with AI</a:t>
            </a:r>
            <a:endParaRPr sz="2400">
              <a:solidFill>
                <a:srgbClr val="321A7C"/>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7" name="Shape 3377"/>
        <p:cNvGrpSpPr/>
        <p:nvPr/>
      </p:nvGrpSpPr>
      <p:grpSpPr>
        <a:xfrm>
          <a:off x="0" y="0"/>
          <a:ext cx="0" cy="0"/>
          <a:chOff x="0" y="0"/>
          <a:chExt cx="0" cy="0"/>
        </a:xfrm>
      </p:grpSpPr>
      <p:sp>
        <p:nvSpPr>
          <p:cNvPr id="3378" name="Google Shape;3378;p331"/>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379" name="Google Shape;3379;p331"/>
          <p:cNvSpPr txBox="1"/>
          <p:nvPr>
            <p:ph idx="1" type="subTitle"/>
          </p:nvPr>
        </p:nvSpPr>
        <p:spPr>
          <a:xfrm>
            <a:off x="1125125" y="3271500"/>
            <a:ext cx="3192900" cy="760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500">
                <a:latin typeface="Poppins"/>
                <a:ea typeface="Poppins"/>
                <a:cs typeface="Poppins"/>
                <a:sym typeface="Poppins"/>
              </a:rPr>
              <a:t>iOS Development </a:t>
            </a:r>
            <a:endParaRPr sz="1500">
              <a:latin typeface="Poppins"/>
              <a:ea typeface="Poppins"/>
              <a:cs typeface="Poppins"/>
              <a:sym typeface="Poppins"/>
            </a:endParaRPr>
          </a:p>
          <a:p>
            <a:pPr indent="0" lvl="0" marL="0" rtl="0" algn="ctr">
              <a:lnSpc>
                <a:spcPct val="150000"/>
              </a:lnSpc>
              <a:spcBef>
                <a:spcPts val="0"/>
              </a:spcBef>
              <a:spcAft>
                <a:spcPts val="0"/>
              </a:spcAft>
              <a:buNone/>
            </a:pPr>
            <a:r>
              <a:rPr lang="en" sz="1500">
                <a:latin typeface="Poppins"/>
                <a:ea typeface="Poppins"/>
                <a:cs typeface="Poppins"/>
                <a:sym typeface="Poppins"/>
              </a:rPr>
              <a:t>(Xcode + </a:t>
            </a:r>
            <a:r>
              <a:rPr lang="en" sz="1500">
                <a:latin typeface="Poppins"/>
                <a:ea typeface="Poppins"/>
                <a:cs typeface="Poppins"/>
                <a:sym typeface="Poppins"/>
              </a:rPr>
              <a:t>Copilot Agent Mode</a:t>
            </a:r>
            <a:r>
              <a:rPr lang="en" sz="1500">
                <a:latin typeface="Poppins"/>
                <a:ea typeface="Poppins"/>
                <a:cs typeface="Poppins"/>
                <a:sym typeface="Poppins"/>
              </a:rPr>
              <a:t>)</a:t>
            </a:r>
            <a:endParaRPr/>
          </a:p>
        </p:txBody>
      </p:sp>
      <p:grpSp>
        <p:nvGrpSpPr>
          <p:cNvPr id="3380" name="Google Shape;3380;p331"/>
          <p:cNvGrpSpPr/>
          <p:nvPr/>
        </p:nvGrpSpPr>
        <p:grpSpPr>
          <a:xfrm>
            <a:off x="5348690" y="714128"/>
            <a:ext cx="3659361" cy="2863197"/>
            <a:chOff x="5348690" y="714128"/>
            <a:chExt cx="3659361" cy="2863197"/>
          </a:xfrm>
        </p:grpSpPr>
        <p:grpSp>
          <p:nvGrpSpPr>
            <p:cNvPr id="3381" name="Google Shape;3381;p331"/>
            <p:cNvGrpSpPr/>
            <p:nvPr/>
          </p:nvGrpSpPr>
          <p:grpSpPr>
            <a:xfrm>
              <a:off x="5348722" y="714128"/>
              <a:ext cx="783937" cy="559911"/>
              <a:chOff x="5388046" y="-4643818"/>
              <a:chExt cx="1473565" cy="1052465"/>
            </a:xfrm>
          </p:grpSpPr>
          <p:sp>
            <p:nvSpPr>
              <p:cNvPr id="3382" name="Google Shape;3382;p331"/>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3" name="Google Shape;3383;p331"/>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84" name="Google Shape;3384;p331"/>
              <p:cNvGrpSpPr/>
              <p:nvPr/>
            </p:nvGrpSpPr>
            <p:grpSpPr>
              <a:xfrm>
                <a:off x="5476867" y="-4404312"/>
                <a:ext cx="1298257" cy="581025"/>
                <a:chOff x="5476867" y="-4404312"/>
                <a:chExt cx="1298257" cy="581025"/>
              </a:xfrm>
            </p:grpSpPr>
            <p:sp>
              <p:nvSpPr>
                <p:cNvPr id="3385" name="Google Shape;3385;p331"/>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6" name="Google Shape;3386;p331"/>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331"/>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331"/>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331"/>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331"/>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331"/>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331"/>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3" name="Google Shape;3393;p331"/>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4" name="Google Shape;3394;p331"/>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5" name="Google Shape;3395;p331"/>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6" name="Google Shape;3396;p331"/>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7" name="Google Shape;3397;p331"/>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8" name="Google Shape;3398;p331"/>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9" name="Google Shape;3399;p331"/>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0" name="Google Shape;3400;p331"/>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1" name="Google Shape;3401;p331"/>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2" name="Google Shape;3402;p331"/>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3" name="Google Shape;3403;p331"/>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4" name="Google Shape;3404;p331"/>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5" name="Google Shape;3405;p331"/>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6" name="Google Shape;3406;p331"/>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7" name="Google Shape;3407;p331"/>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8" name="Google Shape;3408;p331"/>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9" name="Google Shape;3409;p331"/>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0" name="Google Shape;3410;p331"/>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1" name="Google Shape;3411;p331"/>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2" name="Google Shape;3412;p331"/>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3" name="Google Shape;3413;p331"/>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14" name="Google Shape;3414;p331"/>
            <p:cNvGrpSpPr/>
            <p:nvPr/>
          </p:nvGrpSpPr>
          <p:grpSpPr>
            <a:xfrm>
              <a:off x="6319481" y="1421518"/>
              <a:ext cx="1444752" cy="635727"/>
              <a:chOff x="1733780" y="-3418546"/>
              <a:chExt cx="3810000" cy="1676495"/>
            </a:xfrm>
          </p:grpSpPr>
          <p:grpSp>
            <p:nvGrpSpPr>
              <p:cNvPr id="3415" name="Google Shape;3415;p331"/>
              <p:cNvGrpSpPr/>
              <p:nvPr/>
            </p:nvGrpSpPr>
            <p:grpSpPr>
              <a:xfrm>
                <a:off x="1733780" y="-3418546"/>
                <a:ext cx="3810000" cy="1676495"/>
                <a:chOff x="1733780" y="-3418546"/>
                <a:chExt cx="3810000" cy="1676495"/>
              </a:xfrm>
            </p:grpSpPr>
            <p:sp>
              <p:nvSpPr>
                <p:cNvPr id="3416" name="Google Shape;3416;p331"/>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7" name="Google Shape;3417;p331"/>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8" name="Google Shape;3418;p331"/>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9" name="Google Shape;3419;p331"/>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0" name="Google Shape;3420;p331"/>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1" name="Google Shape;3421;p331"/>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2" name="Google Shape;3422;p331"/>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3" name="Google Shape;3423;p331"/>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4" name="Google Shape;3424;p331"/>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5" name="Google Shape;3425;p331"/>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6" name="Google Shape;3426;p331"/>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7" name="Google Shape;3427;p331"/>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8" name="Google Shape;3428;p331"/>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9" name="Google Shape;3429;p331"/>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0" name="Google Shape;3430;p331"/>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1" name="Google Shape;3431;p331"/>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2" name="Google Shape;3432;p331"/>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3" name="Google Shape;3433;p331"/>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4" name="Google Shape;3434;p331"/>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5" name="Google Shape;3435;p331"/>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6" name="Google Shape;3436;p331"/>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7" name="Google Shape;3437;p331"/>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8" name="Google Shape;3438;p331"/>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9" name="Google Shape;3439;p331"/>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0" name="Google Shape;3440;p331"/>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1" name="Google Shape;3441;p331"/>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2" name="Google Shape;3442;p331"/>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3" name="Google Shape;3443;p331"/>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4" name="Google Shape;3444;p331"/>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5" name="Google Shape;3445;p331"/>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6" name="Google Shape;3446;p331"/>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7" name="Google Shape;3447;p331"/>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8" name="Google Shape;3448;p331"/>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9" name="Google Shape;3449;p331"/>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0" name="Google Shape;3450;p331"/>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1" name="Google Shape;3451;p331"/>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2" name="Google Shape;3452;p331"/>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3" name="Google Shape;3453;p331"/>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4" name="Google Shape;3454;p331"/>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5" name="Google Shape;3455;p331"/>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6" name="Google Shape;3456;p331"/>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7" name="Google Shape;3457;p331"/>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8" name="Google Shape;3458;p331"/>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9" name="Google Shape;3459;p331"/>
              <p:cNvGrpSpPr/>
              <p:nvPr/>
            </p:nvGrpSpPr>
            <p:grpSpPr>
              <a:xfrm>
                <a:off x="1733780" y="-3418546"/>
                <a:ext cx="3810000" cy="1676495"/>
                <a:chOff x="1733780" y="-3418546"/>
                <a:chExt cx="3810000" cy="1676495"/>
              </a:xfrm>
            </p:grpSpPr>
            <p:sp>
              <p:nvSpPr>
                <p:cNvPr id="3460" name="Google Shape;3460;p331"/>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1" name="Google Shape;3461;p331"/>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2" name="Google Shape;3462;p331"/>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3" name="Google Shape;3463;p331"/>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4" name="Google Shape;3464;p331"/>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5" name="Google Shape;3465;p331"/>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6" name="Google Shape;3466;p331"/>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7" name="Google Shape;3467;p331"/>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8" name="Google Shape;3468;p331"/>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9" name="Google Shape;3469;p331"/>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0" name="Google Shape;3470;p331"/>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1" name="Google Shape;3471;p331"/>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2" name="Google Shape;3472;p331"/>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3" name="Google Shape;3473;p331"/>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4" name="Google Shape;3474;p331"/>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5" name="Google Shape;3475;p331"/>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6" name="Google Shape;3476;p331"/>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7" name="Google Shape;3477;p331"/>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8" name="Google Shape;3478;p331"/>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9" name="Google Shape;3479;p331"/>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0" name="Google Shape;3480;p331"/>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1" name="Google Shape;3481;p331"/>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2" name="Google Shape;3482;p331"/>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3" name="Google Shape;3483;p331"/>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4" name="Google Shape;3484;p331"/>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5" name="Google Shape;3485;p331"/>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6" name="Google Shape;3486;p331"/>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7" name="Google Shape;3487;p331"/>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8" name="Google Shape;3488;p331"/>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9" name="Google Shape;3489;p331"/>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0" name="Google Shape;3490;p331"/>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1" name="Google Shape;3491;p331"/>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2" name="Google Shape;3492;p331"/>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3" name="Google Shape;3493;p331"/>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4" name="Google Shape;3494;p331"/>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5" name="Google Shape;3495;p331"/>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6" name="Google Shape;3496;p331"/>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7" name="Google Shape;3497;p331"/>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8" name="Google Shape;3498;p331"/>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9" name="Google Shape;3499;p331"/>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0" name="Google Shape;3500;p331"/>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1" name="Google Shape;3501;p331"/>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2" name="Google Shape;3502;p331"/>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03" name="Google Shape;3503;p331"/>
            <p:cNvGrpSpPr/>
            <p:nvPr/>
          </p:nvGrpSpPr>
          <p:grpSpPr>
            <a:xfrm>
              <a:off x="7950818" y="1497520"/>
              <a:ext cx="1057232" cy="522767"/>
              <a:chOff x="5830626" y="6195815"/>
              <a:chExt cx="1476375" cy="730020"/>
            </a:xfrm>
          </p:grpSpPr>
          <p:sp>
            <p:nvSpPr>
              <p:cNvPr id="3504" name="Google Shape;3504;p331"/>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5" name="Google Shape;3505;p331"/>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06" name="Google Shape;3506;p331"/>
              <p:cNvGrpSpPr/>
              <p:nvPr/>
            </p:nvGrpSpPr>
            <p:grpSpPr>
              <a:xfrm>
                <a:off x="5830626" y="6195814"/>
                <a:ext cx="1476375" cy="730020"/>
                <a:chOff x="5830626" y="6195815"/>
                <a:chExt cx="1476375" cy="730020"/>
              </a:xfrm>
            </p:grpSpPr>
            <p:sp>
              <p:nvSpPr>
                <p:cNvPr id="3507" name="Google Shape;3507;p331"/>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8" name="Google Shape;3508;p331"/>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9" name="Google Shape;3509;p331"/>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0" name="Google Shape;3510;p331"/>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1" name="Google Shape;3511;p331"/>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2" name="Google Shape;3512;p331"/>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3" name="Google Shape;3513;p331"/>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4" name="Google Shape;3514;p331"/>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5" name="Google Shape;3515;p331"/>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6" name="Google Shape;3516;p331"/>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17" name="Google Shape;3517;p331"/>
              <p:cNvGrpSpPr/>
              <p:nvPr/>
            </p:nvGrpSpPr>
            <p:grpSpPr>
              <a:xfrm>
                <a:off x="5830626" y="6195814"/>
                <a:ext cx="1476375" cy="730020"/>
                <a:chOff x="5830626" y="6195815"/>
                <a:chExt cx="1476375" cy="730020"/>
              </a:xfrm>
            </p:grpSpPr>
            <p:sp>
              <p:nvSpPr>
                <p:cNvPr id="3518" name="Google Shape;3518;p331"/>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9" name="Google Shape;3519;p331"/>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0" name="Google Shape;3520;p331"/>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1" name="Google Shape;3521;p331"/>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2" name="Google Shape;3522;p331"/>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3" name="Google Shape;3523;p331"/>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4" name="Google Shape;3524;p331"/>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5" name="Google Shape;3525;p331"/>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6" name="Google Shape;3526;p331"/>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27" name="Google Shape;3527;p331"/>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28" name="Google Shape;3528;p331"/>
            <p:cNvGrpSpPr/>
            <p:nvPr/>
          </p:nvGrpSpPr>
          <p:grpSpPr>
            <a:xfrm>
              <a:off x="5348780" y="1526102"/>
              <a:ext cx="783861" cy="69189"/>
              <a:chOff x="3311739" y="-1135630"/>
              <a:chExt cx="647605" cy="57163"/>
            </a:xfrm>
          </p:grpSpPr>
          <p:grpSp>
            <p:nvGrpSpPr>
              <p:cNvPr id="3529" name="Google Shape;3529;p331"/>
              <p:cNvGrpSpPr/>
              <p:nvPr/>
            </p:nvGrpSpPr>
            <p:grpSpPr>
              <a:xfrm>
                <a:off x="3311739" y="-1135618"/>
                <a:ext cx="647605" cy="57150"/>
                <a:chOff x="3311739" y="-1135618"/>
                <a:chExt cx="647605" cy="57150"/>
              </a:xfrm>
            </p:grpSpPr>
            <p:sp>
              <p:nvSpPr>
                <p:cNvPr id="3530" name="Google Shape;3530;p331"/>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1" name="Google Shape;3531;p331"/>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2" name="Google Shape;3532;p331"/>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33" name="Google Shape;3533;p331"/>
              <p:cNvGrpSpPr/>
              <p:nvPr/>
            </p:nvGrpSpPr>
            <p:grpSpPr>
              <a:xfrm>
                <a:off x="3311739" y="-1135630"/>
                <a:ext cx="647605" cy="57150"/>
                <a:chOff x="3311739" y="-1135618"/>
                <a:chExt cx="647605" cy="57150"/>
              </a:xfrm>
            </p:grpSpPr>
            <p:sp>
              <p:nvSpPr>
                <p:cNvPr id="3534" name="Google Shape;3534;p331"/>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5" name="Google Shape;3535;p331"/>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6" name="Google Shape;3536;p331"/>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37" name="Google Shape;3537;p331"/>
            <p:cNvGrpSpPr/>
            <p:nvPr/>
          </p:nvGrpSpPr>
          <p:grpSpPr>
            <a:xfrm>
              <a:off x="5348690" y="1883518"/>
              <a:ext cx="783976" cy="69174"/>
              <a:chOff x="2501066" y="-840343"/>
              <a:chExt cx="647700" cy="57150"/>
            </a:xfrm>
          </p:grpSpPr>
          <p:grpSp>
            <p:nvGrpSpPr>
              <p:cNvPr id="3538" name="Google Shape;3538;p331"/>
              <p:cNvGrpSpPr/>
              <p:nvPr/>
            </p:nvGrpSpPr>
            <p:grpSpPr>
              <a:xfrm>
                <a:off x="2501066" y="-840343"/>
                <a:ext cx="647700" cy="57150"/>
                <a:chOff x="2501066" y="-840343"/>
                <a:chExt cx="647700" cy="57150"/>
              </a:xfrm>
            </p:grpSpPr>
            <p:sp>
              <p:nvSpPr>
                <p:cNvPr id="3539" name="Google Shape;3539;p331"/>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0" name="Google Shape;3540;p331"/>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1" name="Google Shape;3541;p331"/>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42" name="Google Shape;3542;p331"/>
              <p:cNvGrpSpPr/>
              <p:nvPr/>
            </p:nvGrpSpPr>
            <p:grpSpPr>
              <a:xfrm>
                <a:off x="2501066" y="-840343"/>
                <a:ext cx="647700" cy="57150"/>
                <a:chOff x="2501066" y="-840343"/>
                <a:chExt cx="647700" cy="57150"/>
              </a:xfrm>
            </p:grpSpPr>
            <p:sp>
              <p:nvSpPr>
                <p:cNvPr id="3543" name="Google Shape;3543;p331"/>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4" name="Google Shape;3544;p331"/>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5" name="Google Shape;3545;p331"/>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46" name="Google Shape;3546;p331"/>
            <p:cNvGrpSpPr/>
            <p:nvPr/>
          </p:nvGrpSpPr>
          <p:grpSpPr>
            <a:xfrm>
              <a:off x="5348755" y="1704818"/>
              <a:ext cx="783976" cy="69174"/>
              <a:chOff x="4122316" y="-840343"/>
              <a:chExt cx="647700" cy="57150"/>
            </a:xfrm>
          </p:grpSpPr>
          <p:grpSp>
            <p:nvGrpSpPr>
              <p:cNvPr id="3547" name="Google Shape;3547;p331"/>
              <p:cNvGrpSpPr/>
              <p:nvPr/>
            </p:nvGrpSpPr>
            <p:grpSpPr>
              <a:xfrm>
                <a:off x="4122316" y="-840343"/>
                <a:ext cx="647700" cy="57150"/>
                <a:chOff x="4122316" y="-840343"/>
                <a:chExt cx="647700" cy="57150"/>
              </a:xfrm>
            </p:grpSpPr>
            <p:sp>
              <p:nvSpPr>
                <p:cNvPr id="3548" name="Google Shape;3548;p331"/>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9" name="Google Shape;3549;p331"/>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0" name="Google Shape;3550;p331"/>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51" name="Google Shape;3551;p331"/>
              <p:cNvGrpSpPr/>
              <p:nvPr/>
            </p:nvGrpSpPr>
            <p:grpSpPr>
              <a:xfrm>
                <a:off x="4122316" y="-840343"/>
                <a:ext cx="647700" cy="57150"/>
                <a:chOff x="4122316" y="-840343"/>
                <a:chExt cx="647700" cy="57150"/>
              </a:xfrm>
            </p:grpSpPr>
            <p:sp>
              <p:nvSpPr>
                <p:cNvPr id="3552" name="Google Shape;3552;p331"/>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3" name="Google Shape;3553;p331"/>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4" name="Google Shape;3554;p331"/>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55" name="Google Shape;3555;p331"/>
            <p:cNvGrpSpPr/>
            <p:nvPr/>
          </p:nvGrpSpPr>
          <p:grpSpPr>
            <a:xfrm>
              <a:off x="6844488" y="714128"/>
              <a:ext cx="502936" cy="559921"/>
              <a:chOff x="546822" y="-3050905"/>
              <a:chExt cx="753237" cy="838581"/>
            </a:xfrm>
          </p:grpSpPr>
          <p:grpSp>
            <p:nvGrpSpPr>
              <p:cNvPr id="3556" name="Google Shape;3556;p331"/>
              <p:cNvGrpSpPr/>
              <p:nvPr/>
            </p:nvGrpSpPr>
            <p:grpSpPr>
              <a:xfrm>
                <a:off x="546822" y="-2736866"/>
                <a:ext cx="95250" cy="524161"/>
                <a:chOff x="546822" y="-2736866"/>
                <a:chExt cx="95250" cy="524161"/>
              </a:xfrm>
            </p:grpSpPr>
            <p:sp>
              <p:nvSpPr>
                <p:cNvPr id="3557" name="Google Shape;3557;p331"/>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8" name="Google Shape;3558;p331"/>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59" name="Google Shape;3559;p331"/>
              <p:cNvGrpSpPr/>
              <p:nvPr/>
            </p:nvGrpSpPr>
            <p:grpSpPr>
              <a:xfrm>
                <a:off x="766183" y="-2869930"/>
                <a:ext cx="95250" cy="657225"/>
                <a:chOff x="766183" y="-2869930"/>
                <a:chExt cx="95250" cy="657225"/>
              </a:xfrm>
            </p:grpSpPr>
            <p:sp>
              <p:nvSpPr>
                <p:cNvPr id="3560" name="Google Shape;3560;p331"/>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1" name="Google Shape;3561;p331"/>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62" name="Google Shape;3562;p331"/>
              <p:cNvGrpSpPr/>
              <p:nvPr/>
            </p:nvGrpSpPr>
            <p:grpSpPr>
              <a:xfrm>
                <a:off x="985543" y="-3050905"/>
                <a:ext cx="95250" cy="838581"/>
                <a:chOff x="985543" y="-3050905"/>
                <a:chExt cx="95250" cy="838581"/>
              </a:xfrm>
            </p:grpSpPr>
            <p:sp>
              <p:nvSpPr>
                <p:cNvPr id="3563" name="Google Shape;3563;p331"/>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4" name="Google Shape;3564;p331"/>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65" name="Google Shape;3565;p331"/>
              <p:cNvGrpSpPr/>
              <p:nvPr/>
            </p:nvGrpSpPr>
            <p:grpSpPr>
              <a:xfrm>
                <a:off x="1204809" y="-2703528"/>
                <a:ext cx="95250" cy="490823"/>
                <a:chOff x="1204809" y="-2703528"/>
                <a:chExt cx="95250" cy="490823"/>
              </a:xfrm>
            </p:grpSpPr>
            <p:sp>
              <p:nvSpPr>
                <p:cNvPr id="3566" name="Google Shape;3566;p331"/>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7" name="Google Shape;3567;p331"/>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568" name="Google Shape;3568;p331"/>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569" name="Google Shape;3569;p331"/>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570" name="Google Shape;3570;p331"/>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sp>
        <p:nvSpPr>
          <p:cNvPr id="3575" name="Google Shape;3575;p332"/>
          <p:cNvSpPr txBox="1"/>
          <p:nvPr>
            <p:ph type="title"/>
          </p:nvPr>
        </p:nvSpPr>
        <p:spPr>
          <a:xfrm>
            <a:off x="113100" y="1179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321A7C"/>
                </a:solidFill>
              </a:rPr>
              <a:t>Github Copilot for XCode</a:t>
            </a:r>
            <a:endParaRPr sz="2400">
              <a:solidFill>
                <a:srgbClr val="321A7C"/>
              </a:solidFill>
            </a:endParaRPr>
          </a:p>
        </p:txBody>
      </p:sp>
      <p:sp>
        <p:nvSpPr>
          <p:cNvPr id="3576" name="Google Shape;3576;p332"/>
          <p:cNvSpPr txBox="1"/>
          <p:nvPr>
            <p:ph idx="4294967295" type="body"/>
          </p:nvPr>
        </p:nvSpPr>
        <p:spPr>
          <a:xfrm>
            <a:off x="309625" y="900600"/>
            <a:ext cx="8767200" cy="2402400"/>
          </a:xfrm>
          <a:prstGeom prst="rect">
            <a:avLst/>
          </a:prstGeom>
        </p:spPr>
        <p:txBody>
          <a:bodyPr anchorCtr="0" anchor="t" bIns="91425" lIns="91425" spcFirstLastPara="1" rIns="91425" wrap="square" tIns="91425">
            <a:noAutofit/>
          </a:bodyPr>
          <a:lstStyle/>
          <a:p>
            <a:pPr indent="-330200" lvl="0" marL="457200" rtl="0" algn="l">
              <a:lnSpc>
                <a:spcPct val="135000"/>
              </a:lnSpc>
              <a:spcBef>
                <a:spcPts val="0"/>
              </a:spcBef>
              <a:spcAft>
                <a:spcPts val="0"/>
              </a:spcAft>
              <a:buClr>
                <a:srgbClr val="0F0F0F"/>
              </a:buClr>
              <a:buSzPts val="1600"/>
              <a:buFont typeface="Poppins Medium"/>
              <a:buAutoNum type="arabicPeriod"/>
            </a:pPr>
            <a:r>
              <a:rPr lang="en" sz="1600">
                <a:solidFill>
                  <a:srgbClr val="1C00F7"/>
                </a:solidFill>
                <a:latin typeface="Poppins Medium"/>
                <a:ea typeface="Poppins Medium"/>
                <a:cs typeface="Poppins Medium"/>
                <a:sym typeface="Poppins Medium"/>
              </a:rPr>
              <a:t>Download and Install from public</a:t>
            </a:r>
            <a:r>
              <a:rPr lang="en" sz="1600">
                <a:solidFill>
                  <a:srgbClr val="1C00F7"/>
                </a:solidFill>
                <a:latin typeface="Poppins Medium"/>
                <a:ea typeface="Poppins Medium"/>
                <a:cs typeface="Poppins Medium"/>
                <a:sym typeface="Poppins Medium"/>
              </a:rPr>
              <a:t> Git Repo </a:t>
            </a:r>
            <a:r>
              <a:rPr lang="en" sz="1600">
                <a:solidFill>
                  <a:srgbClr val="FF0000"/>
                </a:solidFill>
                <a:latin typeface="Poppins Medium"/>
                <a:ea typeface="Poppins Medium"/>
                <a:cs typeface="Poppins Medium"/>
                <a:sym typeface="Poppins Medium"/>
              </a:rPr>
              <a:t>(Official Version)</a:t>
            </a:r>
            <a:endParaRPr sz="1600">
              <a:solidFill>
                <a:srgbClr val="FF0000"/>
              </a:solidFill>
              <a:latin typeface="Poppins Medium"/>
              <a:ea typeface="Poppins Medium"/>
              <a:cs typeface="Poppins Medium"/>
              <a:sym typeface="Poppins Medium"/>
            </a:endParaRPr>
          </a:p>
          <a:p>
            <a:pPr indent="-330200" lvl="1" marL="914400" rtl="0" algn="l">
              <a:lnSpc>
                <a:spcPct val="135000"/>
              </a:lnSpc>
              <a:spcBef>
                <a:spcPts val="0"/>
              </a:spcBef>
              <a:spcAft>
                <a:spcPts val="0"/>
              </a:spcAft>
              <a:buClr>
                <a:srgbClr val="0F0F0F"/>
              </a:buClr>
              <a:buSzPts val="1600"/>
              <a:buFont typeface="Poppins Medium"/>
              <a:buAutoNum type="alphaLcPeriod"/>
            </a:pPr>
            <a:r>
              <a:rPr lang="en" sz="1600">
                <a:solidFill>
                  <a:srgbClr val="0F0F0F"/>
                </a:solidFill>
                <a:latin typeface="Poppins Medium"/>
                <a:ea typeface="Poppins Medium"/>
                <a:cs typeface="Poppins Medium"/>
                <a:sym typeface="Poppins Medium"/>
              </a:rPr>
              <a:t>https://github.com/github/CopilotForXcode</a:t>
            </a:r>
            <a:endParaRPr sz="1600">
              <a:solidFill>
                <a:srgbClr val="0F0F0F"/>
              </a:solidFill>
              <a:latin typeface="Poppins Medium"/>
              <a:ea typeface="Poppins Medium"/>
              <a:cs typeface="Poppins Medium"/>
              <a:sym typeface="Poppins Medium"/>
            </a:endParaRPr>
          </a:p>
          <a:p>
            <a:pPr indent="-330200" lvl="0" marL="457200" rtl="0" algn="l">
              <a:lnSpc>
                <a:spcPct val="135000"/>
              </a:lnSpc>
              <a:spcBef>
                <a:spcPts val="0"/>
              </a:spcBef>
              <a:spcAft>
                <a:spcPts val="0"/>
              </a:spcAft>
              <a:buClr>
                <a:srgbClr val="1C00F7"/>
              </a:buClr>
              <a:buSzPts val="1600"/>
              <a:buFont typeface="Poppins Medium"/>
              <a:buAutoNum type="arabicPeriod"/>
            </a:pPr>
            <a:r>
              <a:rPr lang="en" sz="1600">
                <a:solidFill>
                  <a:srgbClr val="1C00F7"/>
                </a:solidFill>
                <a:latin typeface="Poppins Medium"/>
                <a:ea typeface="Poppins Medium"/>
                <a:cs typeface="Poppins Medium"/>
                <a:sym typeface="Poppins Medium"/>
              </a:rPr>
              <a:t>AI Mode Supported via Github Copilot for XCode</a:t>
            </a:r>
            <a:endParaRPr sz="1600">
              <a:solidFill>
                <a:srgbClr val="1C00F7"/>
              </a:solidFill>
              <a:latin typeface="Poppins Medium"/>
              <a:ea typeface="Poppins Medium"/>
              <a:cs typeface="Poppins Medium"/>
              <a:sym typeface="Poppins Medium"/>
            </a:endParaRPr>
          </a:p>
          <a:p>
            <a:pPr indent="-330200" lvl="1" marL="914400" rtl="0" algn="l">
              <a:lnSpc>
                <a:spcPct val="135000"/>
              </a:lnSpc>
              <a:spcBef>
                <a:spcPts val="0"/>
              </a:spcBef>
              <a:spcAft>
                <a:spcPts val="0"/>
              </a:spcAft>
              <a:buClr>
                <a:srgbClr val="1C00F7"/>
              </a:buClr>
              <a:buSzPts val="1600"/>
              <a:buFont typeface="Poppins Medium"/>
              <a:buAutoNum type="alphaLcPeriod"/>
            </a:pPr>
            <a:r>
              <a:rPr lang="en" sz="1600">
                <a:solidFill>
                  <a:srgbClr val="1C00F7"/>
                </a:solidFill>
                <a:latin typeface="Poppins Medium"/>
                <a:ea typeface="Poppins Medium"/>
                <a:cs typeface="Poppins Medium"/>
                <a:sym typeface="Poppins Medium"/>
              </a:rPr>
              <a:t>Agent Mode (No Copy/Paste Manually)</a:t>
            </a:r>
            <a:endParaRPr sz="1600">
              <a:solidFill>
                <a:srgbClr val="1C00F7"/>
              </a:solidFill>
              <a:latin typeface="Poppins Medium"/>
              <a:ea typeface="Poppins Medium"/>
              <a:cs typeface="Poppins Medium"/>
              <a:sym typeface="Poppins Medium"/>
            </a:endParaRPr>
          </a:p>
          <a:p>
            <a:pPr indent="-330200" lvl="1" marL="914400" rtl="0" algn="l">
              <a:lnSpc>
                <a:spcPct val="135000"/>
              </a:lnSpc>
              <a:spcBef>
                <a:spcPts val="0"/>
              </a:spcBef>
              <a:spcAft>
                <a:spcPts val="0"/>
              </a:spcAft>
              <a:buClr>
                <a:srgbClr val="1C00F7"/>
              </a:buClr>
              <a:buSzPts val="1600"/>
              <a:buFont typeface="Poppins Medium"/>
              <a:buAutoNum type="alphaLcPeriod"/>
            </a:pPr>
            <a:r>
              <a:rPr lang="en" sz="1600">
                <a:solidFill>
                  <a:srgbClr val="1C00F7"/>
                </a:solidFill>
                <a:latin typeface="Poppins Medium"/>
                <a:ea typeface="Poppins Medium"/>
                <a:cs typeface="Poppins Medium"/>
                <a:sym typeface="Poppins Medium"/>
              </a:rPr>
              <a:t>Ask Mode (Code discussion without modifying any code)</a:t>
            </a:r>
            <a:endParaRPr sz="1600">
              <a:solidFill>
                <a:srgbClr val="1C00F7"/>
              </a:solidFill>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sz="1600">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sz="1600">
              <a:solidFill>
                <a:schemeClr val="dk1"/>
              </a:solidFill>
              <a:latin typeface="Poppins Medium"/>
              <a:ea typeface="Poppins Medium"/>
              <a:cs typeface="Poppins Medium"/>
              <a:sym typeface="Poppins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333"/>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582" name="Google Shape;3582;p333"/>
          <p:cNvSpPr txBox="1"/>
          <p:nvPr>
            <p:ph idx="1" type="subTitle"/>
          </p:nvPr>
        </p:nvSpPr>
        <p:spPr>
          <a:xfrm>
            <a:off x="1125125" y="3271500"/>
            <a:ext cx="3192900" cy="760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500">
                <a:latin typeface="Poppins"/>
                <a:ea typeface="Poppins"/>
                <a:cs typeface="Poppins"/>
                <a:sym typeface="Poppins"/>
              </a:rPr>
              <a:t>Generate Code with AI from UI Mockups for </a:t>
            </a:r>
            <a:r>
              <a:rPr lang="en" sz="1500">
                <a:latin typeface="Poppins"/>
                <a:ea typeface="Poppins"/>
                <a:cs typeface="Poppins"/>
                <a:sym typeface="Poppins"/>
              </a:rPr>
              <a:t>iOS Development </a:t>
            </a:r>
            <a:endParaRPr/>
          </a:p>
        </p:txBody>
      </p:sp>
      <p:grpSp>
        <p:nvGrpSpPr>
          <p:cNvPr id="3583" name="Google Shape;3583;p333"/>
          <p:cNvGrpSpPr/>
          <p:nvPr/>
        </p:nvGrpSpPr>
        <p:grpSpPr>
          <a:xfrm>
            <a:off x="5348690" y="714128"/>
            <a:ext cx="3659361" cy="2863197"/>
            <a:chOff x="5348690" y="714128"/>
            <a:chExt cx="3659361" cy="2863197"/>
          </a:xfrm>
        </p:grpSpPr>
        <p:grpSp>
          <p:nvGrpSpPr>
            <p:cNvPr id="3584" name="Google Shape;3584;p333"/>
            <p:cNvGrpSpPr/>
            <p:nvPr/>
          </p:nvGrpSpPr>
          <p:grpSpPr>
            <a:xfrm>
              <a:off x="5348722" y="714128"/>
              <a:ext cx="783937" cy="559911"/>
              <a:chOff x="5388046" y="-4643818"/>
              <a:chExt cx="1473565" cy="1052465"/>
            </a:xfrm>
          </p:grpSpPr>
          <p:sp>
            <p:nvSpPr>
              <p:cNvPr id="3585" name="Google Shape;3585;p333"/>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6" name="Google Shape;3586;p333"/>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87" name="Google Shape;3587;p333"/>
              <p:cNvGrpSpPr/>
              <p:nvPr/>
            </p:nvGrpSpPr>
            <p:grpSpPr>
              <a:xfrm>
                <a:off x="5476867" y="-4404312"/>
                <a:ext cx="1298257" cy="581025"/>
                <a:chOff x="5476867" y="-4404312"/>
                <a:chExt cx="1298257" cy="581025"/>
              </a:xfrm>
            </p:grpSpPr>
            <p:sp>
              <p:nvSpPr>
                <p:cNvPr id="3588" name="Google Shape;3588;p333"/>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9" name="Google Shape;3589;p333"/>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0" name="Google Shape;3590;p333"/>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1" name="Google Shape;3591;p333"/>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2" name="Google Shape;3592;p333"/>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3" name="Google Shape;3593;p333"/>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4" name="Google Shape;3594;p333"/>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5" name="Google Shape;3595;p333"/>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6" name="Google Shape;3596;p333"/>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7" name="Google Shape;3597;p333"/>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8" name="Google Shape;3598;p333"/>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9" name="Google Shape;3599;p333"/>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0" name="Google Shape;3600;p333"/>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1" name="Google Shape;3601;p333"/>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2" name="Google Shape;3602;p333"/>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3" name="Google Shape;3603;p333"/>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4" name="Google Shape;3604;p333"/>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5" name="Google Shape;3605;p333"/>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6" name="Google Shape;3606;p333"/>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7" name="Google Shape;3607;p333"/>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8" name="Google Shape;3608;p333"/>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9" name="Google Shape;3609;p333"/>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0" name="Google Shape;3610;p333"/>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1" name="Google Shape;3611;p333"/>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2" name="Google Shape;3612;p333"/>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3" name="Google Shape;3613;p333"/>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4" name="Google Shape;3614;p333"/>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5" name="Google Shape;3615;p333"/>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6" name="Google Shape;3616;p333"/>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617" name="Google Shape;3617;p333"/>
            <p:cNvGrpSpPr/>
            <p:nvPr/>
          </p:nvGrpSpPr>
          <p:grpSpPr>
            <a:xfrm>
              <a:off x="6319481" y="1421518"/>
              <a:ext cx="1444752" cy="635727"/>
              <a:chOff x="1733780" y="-3418546"/>
              <a:chExt cx="3810000" cy="1676495"/>
            </a:xfrm>
          </p:grpSpPr>
          <p:grpSp>
            <p:nvGrpSpPr>
              <p:cNvPr id="3618" name="Google Shape;3618;p333"/>
              <p:cNvGrpSpPr/>
              <p:nvPr/>
            </p:nvGrpSpPr>
            <p:grpSpPr>
              <a:xfrm>
                <a:off x="1733780" y="-3418546"/>
                <a:ext cx="3810000" cy="1676495"/>
                <a:chOff x="1733780" y="-3418546"/>
                <a:chExt cx="3810000" cy="1676495"/>
              </a:xfrm>
            </p:grpSpPr>
            <p:sp>
              <p:nvSpPr>
                <p:cNvPr id="3619" name="Google Shape;3619;p33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0" name="Google Shape;3620;p33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1" name="Google Shape;3621;p33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2" name="Google Shape;3622;p33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3" name="Google Shape;3623;p33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4" name="Google Shape;3624;p33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5" name="Google Shape;3625;p33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6" name="Google Shape;3626;p33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7" name="Google Shape;3627;p33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8" name="Google Shape;3628;p33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9" name="Google Shape;3629;p33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0" name="Google Shape;3630;p33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1" name="Google Shape;3631;p33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2" name="Google Shape;3632;p33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3" name="Google Shape;3633;p33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4" name="Google Shape;3634;p33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5" name="Google Shape;3635;p33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6" name="Google Shape;3636;p33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7" name="Google Shape;3637;p33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8" name="Google Shape;3638;p33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9" name="Google Shape;3639;p33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0" name="Google Shape;3640;p33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1" name="Google Shape;3641;p33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2" name="Google Shape;3642;p33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3" name="Google Shape;3643;p33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4" name="Google Shape;3644;p33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5" name="Google Shape;3645;p33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6" name="Google Shape;3646;p33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7" name="Google Shape;3647;p33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8" name="Google Shape;3648;p33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9" name="Google Shape;3649;p33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0" name="Google Shape;3650;p33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1" name="Google Shape;3651;p33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2" name="Google Shape;3652;p33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3" name="Google Shape;3653;p33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4" name="Google Shape;3654;p33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5" name="Google Shape;3655;p33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6" name="Google Shape;3656;p33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7" name="Google Shape;3657;p33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8" name="Google Shape;3658;p33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9" name="Google Shape;3659;p33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0" name="Google Shape;3660;p33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1" name="Google Shape;3661;p33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62" name="Google Shape;3662;p333"/>
              <p:cNvGrpSpPr/>
              <p:nvPr/>
            </p:nvGrpSpPr>
            <p:grpSpPr>
              <a:xfrm>
                <a:off x="1733780" y="-3418546"/>
                <a:ext cx="3810000" cy="1676495"/>
                <a:chOff x="1733780" y="-3418546"/>
                <a:chExt cx="3810000" cy="1676495"/>
              </a:xfrm>
            </p:grpSpPr>
            <p:sp>
              <p:nvSpPr>
                <p:cNvPr id="3663" name="Google Shape;3663;p33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4" name="Google Shape;3664;p33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5" name="Google Shape;3665;p33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6" name="Google Shape;3666;p33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7" name="Google Shape;3667;p33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8" name="Google Shape;3668;p33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9" name="Google Shape;3669;p33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0" name="Google Shape;3670;p33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1" name="Google Shape;3671;p33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2" name="Google Shape;3672;p33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3" name="Google Shape;3673;p33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4" name="Google Shape;3674;p33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5" name="Google Shape;3675;p33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6" name="Google Shape;3676;p33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7" name="Google Shape;3677;p33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8" name="Google Shape;3678;p33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9" name="Google Shape;3679;p33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0" name="Google Shape;3680;p33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1" name="Google Shape;3681;p33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2" name="Google Shape;3682;p33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3" name="Google Shape;3683;p33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4" name="Google Shape;3684;p33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5" name="Google Shape;3685;p33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6" name="Google Shape;3686;p33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7" name="Google Shape;3687;p33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8" name="Google Shape;3688;p33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9" name="Google Shape;3689;p33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0" name="Google Shape;3690;p33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1" name="Google Shape;3691;p33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2" name="Google Shape;3692;p33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3" name="Google Shape;3693;p33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4" name="Google Shape;3694;p33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5" name="Google Shape;3695;p33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6" name="Google Shape;3696;p33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7" name="Google Shape;3697;p33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8" name="Google Shape;3698;p33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9" name="Google Shape;3699;p33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0" name="Google Shape;3700;p33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1" name="Google Shape;3701;p33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2" name="Google Shape;3702;p33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3" name="Google Shape;3703;p33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4" name="Google Shape;3704;p33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5" name="Google Shape;3705;p33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06" name="Google Shape;3706;p333"/>
            <p:cNvGrpSpPr/>
            <p:nvPr/>
          </p:nvGrpSpPr>
          <p:grpSpPr>
            <a:xfrm>
              <a:off x="7950818" y="1497520"/>
              <a:ext cx="1057232" cy="522767"/>
              <a:chOff x="5830626" y="6195815"/>
              <a:chExt cx="1476375" cy="730020"/>
            </a:xfrm>
          </p:grpSpPr>
          <p:sp>
            <p:nvSpPr>
              <p:cNvPr id="3707" name="Google Shape;3707;p333"/>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8" name="Google Shape;3708;p333"/>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09" name="Google Shape;3709;p333"/>
              <p:cNvGrpSpPr/>
              <p:nvPr/>
            </p:nvGrpSpPr>
            <p:grpSpPr>
              <a:xfrm>
                <a:off x="5830626" y="6195814"/>
                <a:ext cx="1476375" cy="730020"/>
                <a:chOff x="5830626" y="6195815"/>
                <a:chExt cx="1476375" cy="730020"/>
              </a:xfrm>
            </p:grpSpPr>
            <p:sp>
              <p:nvSpPr>
                <p:cNvPr id="3710" name="Google Shape;3710;p33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1" name="Google Shape;3711;p33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2" name="Google Shape;3712;p33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3" name="Google Shape;3713;p33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4" name="Google Shape;3714;p33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5" name="Google Shape;3715;p33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6" name="Google Shape;3716;p33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7" name="Google Shape;3717;p33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8" name="Google Shape;3718;p33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9" name="Google Shape;3719;p33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20" name="Google Shape;3720;p333"/>
              <p:cNvGrpSpPr/>
              <p:nvPr/>
            </p:nvGrpSpPr>
            <p:grpSpPr>
              <a:xfrm>
                <a:off x="5830626" y="6195814"/>
                <a:ext cx="1476375" cy="730020"/>
                <a:chOff x="5830626" y="6195815"/>
                <a:chExt cx="1476375" cy="730020"/>
              </a:xfrm>
            </p:grpSpPr>
            <p:sp>
              <p:nvSpPr>
                <p:cNvPr id="3721" name="Google Shape;3721;p33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2" name="Google Shape;3722;p33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3" name="Google Shape;3723;p33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4" name="Google Shape;3724;p33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5" name="Google Shape;3725;p33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6" name="Google Shape;3726;p33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7" name="Google Shape;3727;p33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8" name="Google Shape;3728;p33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9" name="Google Shape;3729;p33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0" name="Google Shape;3730;p33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31" name="Google Shape;3731;p333"/>
            <p:cNvGrpSpPr/>
            <p:nvPr/>
          </p:nvGrpSpPr>
          <p:grpSpPr>
            <a:xfrm>
              <a:off x="5348780" y="1526102"/>
              <a:ext cx="783861" cy="69189"/>
              <a:chOff x="3311739" y="-1135630"/>
              <a:chExt cx="647605" cy="57163"/>
            </a:xfrm>
          </p:grpSpPr>
          <p:grpSp>
            <p:nvGrpSpPr>
              <p:cNvPr id="3732" name="Google Shape;3732;p333"/>
              <p:cNvGrpSpPr/>
              <p:nvPr/>
            </p:nvGrpSpPr>
            <p:grpSpPr>
              <a:xfrm>
                <a:off x="3311739" y="-1135618"/>
                <a:ext cx="647605" cy="57150"/>
                <a:chOff x="3311739" y="-1135618"/>
                <a:chExt cx="647605" cy="57150"/>
              </a:xfrm>
            </p:grpSpPr>
            <p:sp>
              <p:nvSpPr>
                <p:cNvPr id="3733" name="Google Shape;3733;p33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4" name="Google Shape;3734;p33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5" name="Google Shape;3735;p33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36" name="Google Shape;3736;p333"/>
              <p:cNvGrpSpPr/>
              <p:nvPr/>
            </p:nvGrpSpPr>
            <p:grpSpPr>
              <a:xfrm>
                <a:off x="3311739" y="-1135630"/>
                <a:ext cx="647605" cy="57150"/>
                <a:chOff x="3311739" y="-1135618"/>
                <a:chExt cx="647605" cy="57150"/>
              </a:xfrm>
            </p:grpSpPr>
            <p:sp>
              <p:nvSpPr>
                <p:cNvPr id="3737" name="Google Shape;3737;p33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8" name="Google Shape;3738;p33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9" name="Google Shape;3739;p33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40" name="Google Shape;3740;p333"/>
            <p:cNvGrpSpPr/>
            <p:nvPr/>
          </p:nvGrpSpPr>
          <p:grpSpPr>
            <a:xfrm>
              <a:off x="5348690" y="1883518"/>
              <a:ext cx="783976" cy="69174"/>
              <a:chOff x="2501066" y="-840343"/>
              <a:chExt cx="647700" cy="57150"/>
            </a:xfrm>
          </p:grpSpPr>
          <p:grpSp>
            <p:nvGrpSpPr>
              <p:cNvPr id="3741" name="Google Shape;3741;p333"/>
              <p:cNvGrpSpPr/>
              <p:nvPr/>
            </p:nvGrpSpPr>
            <p:grpSpPr>
              <a:xfrm>
                <a:off x="2501066" y="-840343"/>
                <a:ext cx="647700" cy="57150"/>
                <a:chOff x="2501066" y="-840343"/>
                <a:chExt cx="647700" cy="57150"/>
              </a:xfrm>
            </p:grpSpPr>
            <p:sp>
              <p:nvSpPr>
                <p:cNvPr id="3742" name="Google Shape;3742;p33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3" name="Google Shape;3743;p33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4" name="Google Shape;3744;p33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45" name="Google Shape;3745;p333"/>
              <p:cNvGrpSpPr/>
              <p:nvPr/>
            </p:nvGrpSpPr>
            <p:grpSpPr>
              <a:xfrm>
                <a:off x="2501066" y="-840343"/>
                <a:ext cx="647700" cy="57150"/>
                <a:chOff x="2501066" y="-840343"/>
                <a:chExt cx="647700" cy="57150"/>
              </a:xfrm>
            </p:grpSpPr>
            <p:sp>
              <p:nvSpPr>
                <p:cNvPr id="3746" name="Google Shape;3746;p33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7" name="Google Shape;3747;p33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8" name="Google Shape;3748;p33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49" name="Google Shape;3749;p333"/>
            <p:cNvGrpSpPr/>
            <p:nvPr/>
          </p:nvGrpSpPr>
          <p:grpSpPr>
            <a:xfrm>
              <a:off x="5348755" y="1704818"/>
              <a:ext cx="783976" cy="69174"/>
              <a:chOff x="4122316" y="-840343"/>
              <a:chExt cx="647700" cy="57150"/>
            </a:xfrm>
          </p:grpSpPr>
          <p:grpSp>
            <p:nvGrpSpPr>
              <p:cNvPr id="3750" name="Google Shape;3750;p333"/>
              <p:cNvGrpSpPr/>
              <p:nvPr/>
            </p:nvGrpSpPr>
            <p:grpSpPr>
              <a:xfrm>
                <a:off x="4122316" y="-840343"/>
                <a:ext cx="647700" cy="57150"/>
                <a:chOff x="4122316" y="-840343"/>
                <a:chExt cx="647700" cy="57150"/>
              </a:xfrm>
            </p:grpSpPr>
            <p:sp>
              <p:nvSpPr>
                <p:cNvPr id="3751" name="Google Shape;3751;p33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2" name="Google Shape;3752;p33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3" name="Google Shape;3753;p33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54" name="Google Shape;3754;p333"/>
              <p:cNvGrpSpPr/>
              <p:nvPr/>
            </p:nvGrpSpPr>
            <p:grpSpPr>
              <a:xfrm>
                <a:off x="4122316" y="-840343"/>
                <a:ext cx="647700" cy="57150"/>
                <a:chOff x="4122316" y="-840343"/>
                <a:chExt cx="647700" cy="57150"/>
              </a:xfrm>
            </p:grpSpPr>
            <p:sp>
              <p:nvSpPr>
                <p:cNvPr id="3755" name="Google Shape;3755;p33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6" name="Google Shape;3756;p33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7" name="Google Shape;3757;p33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58" name="Google Shape;3758;p333"/>
            <p:cNvGrpSpPr/>
            <p:nvPr/>
          </p:nvGrpSpPr>
          <p:grpSpPr>
            <a:xfrm>
              <a:off x="6844488" y="714128"/>
              <a:ext cx="502936" cy="559921"/>
              <a:chOff x="546822" y="-3050905"/>
              <a:chExt cx="753237" cy="838581"/>
            </a:xfrm>
          </p:grpSpPr>
          <p:grpSp>
            <p:nvGrpSpPr>
              <p:cNvPr id="3759" name="Google Shape;3759;p333"/>
              <p:cNvGrpSpPr/>
              <p:nvPr/>
            </p:nvGrpSpPr>
            <p:grpSpPr>
              <a:xfrm>
                <a:off x="546822" y="-2736866"/>
                <a:ext cx="95250" cy="524161"/>
                <a:chOff x="546822" y="-2736866"/>
                <a:chExt cx="95250" cy="524161"/>
              </a:xfrm>
            </p:grpSpPr>
            <p:sp>
              <p:nvSpPr>
                <p:cNvPr id="3760" name="Google Shape;3760;p333"/>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1" name="Google Shape;3761;p333"/>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62" name="Google Shape;3762;p333"/>
              <p:cNvGrpSpPr/>
              <p:nvPr/>
            </p:nvGrpSpPr>
            <p:grpSpPr>
              <a:xfrm>
                <a:off x="766183" y="-2869930"/>
                <a:ext cx="95250" cy="657225"/>
                <a:chOff x="766183" y="-2869930"/>
                <a:chExt cx="95250" cy="657225"/>
              </a:xfrm>
            </p:grpSpPr>
            <p:sp>
              <p:nvSpPr>
                <p:cNvPr id="3763" name="Google Shape;3763;p33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4" name="Google Shape;3764;p33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65" name="Google Shape;3765;p333"/>
              <p:cNvGrpSpPr/>
              <p:nvPr/>
            </p:nvGrpSpPr>
            <p:grpSpPr>
              <a:xfrm>
                <a:off x="985543" y="-3050905"/>
                <a:ext cx="95250" cy="838581"/>
                <a:chOff x="985543" y="-3050905"/>
                <a:chExt cx="95250" cy="838581"/>
              </a:xfrm>
            </p:grpSpPr>
            <p:sp>
              <p:nvSpPr>
                <p:cNvPr id="3766" name="Google Shape;3766;p333"/>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7" name="Google Shape;3767;p333"/>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68" name="Google Shape;3768;p333"/>
              <p:cNvGrpSpPr/>
              <p:nvPr/>
            </p:nvGrpSpPr>
            <p:grpSpPr>
              <a:xfrm>
                <a:off x="1204809" y="-2703528"/>
                <a:ext cx="95250" cy="490823"/>
                <a:chOff x="1204809" y="-2703528"/>
                <a:chExt cx="95250" cy="490823"/>
              </a:xfrm>
            </p:grpSpPr>
            <p:sp>
              <p:nvSpPr>
                <p:cNvPr id="3769" name="Google Shape;3769;p333"/>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0" name="Google Shape;3770;p333"/>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771" name="Google Shape;3771;p333"/>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772" name="Google Shape;3772;p333"/>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773" name="Google Shape;3773;p333"/>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7" name="Shape 3777"/>
        <p:cNvGrpSpPr/>
        <p:nvPr/>
      </p:nvGrpSpPr>
      <p:grpSpPr>
        <a:xfrm>
          <a:off x="0" y="0"/>
          <a:ext cx="0" cy="0"/>
          <a:chOff x="0" y="0"/>
          <a:chExt cx="0" cy="0"/>
        </a:xfrm>
      </p:grpSpPr>
      <p:sp>
        <p:nvSpPr>
          <p:cNvPr id="3778" name="Google Shape;3778;p334"/>
          <p:cNvSpPr txBox="1"/>
          <p:nvPr>
            <p:ph type="title"/>
          </p:nvPr>
        </p:nvSpPr>
        <p:spPr>
          <a:xfrm>
            <a:off x="113100" y="1179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321A7C"/>
                </a:solidFill>
              </a:rPr>
              <a:t>Code Gen from UI Mockups for</a:t>
            </a:r>
            <a:r>
              <a:rPr lang="en" sz="2400">
                <a:solidFill>
                  <a:srgbClr val="321A7C"/>
                </a:solidFill>
              </a:rPr>
              <a:t> iOS</a:t>
            </a:r>
            <a:endParaRPr sz="2400">
              <a:solidFill>
                <a:srgbClr val="321A7C"/>
              </a:solidFill>
            </a:endParaRPr>
          </a:p>
        </p:txBody>
      </p:sp>
      <p:sp>
        <p:nvSpPr>
          <p:cNvPr id="3779" name="Google Shape;3779;p334"/>
          <p:cNvSpPr txBox="1"/>
          <p:nvPr>
            <p:ph idx="4294967295" type="body"/>
          </p:nvPr>
        </p:nvSpPr>
        <p:spPr>
          <a:xfrm>
            <a:off x="376800" y="1153150"/>
            <a:ext cx="8767200" cy="2402400"/>
          </a:xfrm>
          <a:prstGeom prst="rect">
            <a:avLst/>
          </a:prstGeom>
        </p:spPr>
        <p:txBody>
          <a:bodyPr anchorCtr="0" anchor="t" bIns="91425" lIns="91425" spcFirstLastPara="1" rIns="91425" wrap="square" tIns="91425">
            <a:noAutofit/>
          </a:bodyPr>
          <a:lstStyle/>
          <a:p>
            <a:pPr indent="-330200" lvl="0" marL="457200" rtl="0" algn="l">
              <a:lnSpc>
                <a:spcPct val="135000"/>
              </a:lnSpc>
              <a:spcBef>
                <a:spcPts val="0"/>
              </a:spcBef>
              <a:spcAft>
                <a:spcPts val="0"/>
              </a:spcAft>
              <a:buSzPts val="1600"/>
              <a:buFont typeface="Poppins Medium"/>
              <a:buAutoNum type="arabicPeriod"/>
            </a:pPr>
            <a:r>
              <a:rPr lang="en" sz="1600">
                <a:latin typeface="Poppins Medium"/>
                <a:ea typeface="Poppins Medium"/>
                <a:cs typeface="Poppins Medium"/>
                <a:sym typeface="Poppins Medium"/>
              </a:rPr>
              <a:t>Requirements for Code Gen from UI Mockups for iOS</a:t>
            </a:r>
            <a:endParaRPr sz="1600">
              <a:latin typeface="Poppins Medium"/>
              <a:ea typeface="Poppins Medium"/>
              <a:cs typeface="Poppins Medium"/>
              <a:sym typeface="Poppins Medium"/>
            </a:endParaRPr>
          </a:p>
          <a:p>
            <a:pPr indent="-330200" lvl="1" marL="914400" rtl="0" algn="l">
              <a:lnSpc>
                <a:spcPct val="135000"/>
              </a:lnSpc>
              <a:spcBef>
                <a:spcPts val="0"/>
              </a:spcBef>
              <a:spcAft>
                <a:spcPts val="0"/>
              </a:spcAft>
              <a:buSzPts val="1600"/>
              <a:buFont typeface="Poppins Medium"/>
              <a:buAutoNum type="alphaLcPeriod"/>
            </a:pPr>
            <a:r>
              <a:rPr lang="en" sz="1600">
                <a:latin typeface="Poppins Medium"/>
                <a:ea typeface="Poppins Medium"/>
                <a:cs typeface="Poppins Medium"/>
                <a:sym typeface="Poppins Medium"/>
              </a:rPr>
              <a:t>LLM with Multi Model Support (Images, Text, Video, etc.)</a:t>
            </a:r>
            <a:endParaRPr sz="1600">
              <a:latin typeface="Poppins Medium"/>
              <a:ea typeface="Poppins Medium"/>
              <a:cs typeface="Poppins Medium"/>
              <a:sym typeface="Poppins Medium"/>
            </a:endParaRPr>
          </a:p>
          <a:p>
            <a:pPr indent="-330200" lvl="2" marL="1371600" rtl="0" algn="l">
              <a:lnSpc>
                <a:spcPct val="135000"/>
              </a:lnSpc>
              <a:spcBef>
                <a:spcPts val="0"/>
              </a:spcBef>
              <a:spcAft>
                <a:spcPts val="0"/>
              </a:spcAft>
              <a:buSzPts val="1600"/>
              <a:buFont typeface="Poppins Medium"/>
              <a:buAutoNum type="romanLcPeriod"/>
            </a:pPr>
            <a:r>
              <a:rPr lang="en" sz="1600">
                <a:latin typeface="Poppins Medium"/>
                <a:ea typeface="Poppins Medium"/>
                <a:cs typeface="Poppins Medium"/>
                <a:sym typeface="Poppins Medium"/>
              </a:rPr>
              <a:t>Gemini 2.5 Pro</a:t>
            </a:r>
            <a:endParaRPr sz="1600">
              <a:latin typeface="Poppins Medium"/>
              <a:ea typeface="Poppins Medium"/>
              <a:cs typeface="Poppins Medium"/>
              <a:sym typeface="Poppins Medium"/>
            </a:endParaRPr>
          </a:p>
          <a:p>
            <a:pPr indent="-330200" lvl="2" marL="1371600" rtl="0" algn="l">
              <a:lnSpc>
                <a:spcPct val="135000"/>
              </a:lnSpc>
              <a:spcBef>
                <a:spcPts val="0"/>
              </a:spcBef>
              <a:spcAft>
                <a:spcPts val="0"/>
              </a:spcAft>
              <a:buSzPts val="1600"/>
              <a:buFont typeface="Poppins Medium"/>
              <a:buAutoNum type="romanLcPeriod"/>
            </a:pPr>
            <a:r>
              <a:rPr lang="en" sz="1600">
                <a:latin typeface="Poppins Medium"/>
                <a:ea typeface="Poppins Medium"/>
                <a:cs typeface="Poppins Medium"/>
                <a:sym typeface="Poppins Medium"/>
              </a:rPr>
              <a:t>Anthropic Claude 4</a:t>
            </a:r>
            <a:endParaRPr sz="1600">
              <a:latin typeface="Poppins Medium"/>
              <a:ea typeface="Poppins Medium"/>
              <a:cs typeface="Poppins Medium"/>
              <a:sym typeface="Poppins Medium"/>
            </a:endParaRPr>
          </a:p>
          <a:p>
            <a:pPr indent="-330200" lvl="1" marL="914400" rtl="0" algn="l">
              <a:lnSpc>
                <a:spcPct val="135000"/>
              </a:lnSpc>
              <a:spcBef>
                <a:spcPts val="0"/>
              </a:spcBef>
              <a:spcAft>
                <a:spcPts val="0"/>
              </a:spcAft>
              <a:buSzPts val="1600"/>
              <a:buFont typeface="Poppins Medium"/>
              <a:buAutoNum type="alphaLcPeriod"/>
            </a:pPr>
            <a:r>
              <a:rPr lang="en" sz="1600">
                <a:latin typeface="Poppins Medium"/>
                <a:ea typeface="Poppins Medium"/>
                <a:cs typeface="Poppins Medium"/>
                <a:sym typeface="Poppins Medium"/>
              </a:rPr>
              <a:t>IDE (Agent Mode) Support for Uploading Images (Mockups)</a:t>
            </a:r>
            <a:endParaRPr sz="1600">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sz="1600">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sz="1600">
              <a:latin typeface="Poppins Medium"/>
              <a:ea typeface="Poppins Medium"/>
              <a:cs typeface="Poppins Medium"/>
              <a:sym typeface="Poppins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3" name="Shape 3783"/>
        <p:cNvGrpSpPr/>
        <p:nvPr/>
      </p:nvGrpSpPr>
      <p:grpSpPr>
        <a:xfrm>
          <a:off x="0" y="0"/>
          <a:ext cx="0" cy="0"/>
          <a:chOff x="0" y="0"/>
          <a:chExt cx="0" cy="0"/>
        </a:xfrm>
      </p:grpSpPr>
      <p:sp>
        <p:nvSpPr>
          <p:cNvPr id="3784" name="Google Shape;3784;p335"/>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785" name="Google Shape;3785;p335"/>
          <p:cNvSpPr txBox="1"/>
          <p:nvPr>
            <p:ph idx="1" type="subTitle"/>
          </p:nvPr>
        </p:nvSpPr>
        <p:spPr>
          <a:xfrm>
            <a:off x="856025" y="3439199"/>
            <a:ext cx="3513600" cy="6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Java Microservice</a:t>
            </a:r>
            <a:r>
              <a:rPr b="1" lang="en"/>
              <a:t> Code Gen with AI</a:t>
            </a:r>
            <a:endParaRPr b="1"/>
          </a:p>
          <a:p>
            <a:pPr indent="0" lvl="0" marL="0" rtl="0" algn="ctr">
              <a:spcBef>
                <a:spcPts val="0"/>
              </a:spcBef>
              <a:spcAft>
                <a:spcPts val="0"/>
              </a:spcAft>
              <a:buNone/>
            </a:pPr>
            <a:r>
              <a:rPr lang="en" sz="1100"/>
              <a:t>(End to End Flow for Code Generation of Employee Microservice)</a:t>
            </a:r>
            <a:endParaRPr sz="1100"/>
          </a:p>
        </p:txBody>
      </p:sp>
      <p:grpSp>
        <p:nvGrpSpPr>
          <p:cNvPr id="3786" name="Google Shape;3786;p335"/>
          <p:cNvGrpSpPr/>
          <p:nvPr/>
        </p:nvGrpSpPr>
        <p:grpSpPr>
          <a:xfrm>
            <a:off x="5348690" y="714128"/>
            <a:ext cx="3659361" cy="2863197"/>
            <a:chOff x="5348690" y="714128"/>
            <a:chExt cx="3659361" cy="2863197"/>
          </a:xfrm>
        </p:grpSpPr>
        <p:grpSp>
          <p:nvGrpSpPr>
            <p:cNvPr id="3787" name="Google Shape;3787;p335"/>
            <p:cNvGrpSpPr/>
            <p:nvPr/>
          </p:nvGrpSpPr>
          <p:grpSpPr>
            <a:xfrm>
              <a:off x="5348722" y="714128"/>
              <a:ext cx="783937" cy="559911"/>
              <a:chOff x="5388046" y="-4643818"/>
              <a:chExt cx="1473565" cy="1052465"/>
            </a:xfrm>
          </p:grpSpPr>
          <p:sp>
            <p:nvSpPr>
              <p:cNvPr id="3788" name="Google Shape;3788;p335"/>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9" name="Google Shape;3789;p335"/>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90" name="Google Shape;3790;p335"/>
              <p:cNvGrpSpPr/>
              <p:nvPr/>
            </p:nvGrpSpPr>
            <p:grpSpPr>
              <a:xfrm>
                <a:off x="5476867" y="-4404312"/>
                <a:ext cx="1298257" cy="581025"/>
                <a:chOff x="5476867" y="-4404312"/>
                <a:chExt cx="1298257" cy="581025"/>
              </a:xfrm>
            </p:grpSpPr>
            <p:sp>
              <p:nvSpPr>
                <p:cNvPr id="3791" name="Google Shape;3791;p335"/>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2" name="Google Shape;3792;p335"/>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335"/>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335"/>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335"/>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335"/>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7" name="Google Shape;3797;p335"/>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8" name="Google Shape;3798;p335"/>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9" name="Google Shape;3799;p335"/>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0" name="Google Shape;3800;p335"/>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1" name="Google Shape;3801;p335"/>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2" name="Google Shape;3802;p335"/>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3" name="Google Shape;3803;p335"/>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4" name="Google Shape;3804;p335"/>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5" name="Google Shape;3805;p335"/>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6" name="Google Shape;3806;p335"/>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7" name="Google Shape;3807;p335"/>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8" name="Google Shape;3808;p335"/>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9" name="Google Shape;3809;p335"/>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0" name="Google Shape;3810;p335"/>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1" name="Google Shape;3811;p335"/>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2" name="Google Shape;3812;p335"/>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3" name="Google Shape;3813;p335"/>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4" name="Google Shape;3814;p335"/>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5" name="Google Shape;3815;p335"/>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6" name="Google Shape;3816;p335"/>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7" name="Google Shape;3817;p335"/>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8" name="Google Shape;3818;p335"/>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9" name="Google Shape;3819;p335"/>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20" name="Google Shape;3820;p335"/>
            <p:cNvGrpSpPr/>
            <p:nvPr/>
          </p:nvGrpSpPr>
          <p:grpSpPr>
            <a:xfrm>
              <a:off x="6319481" y="1421518"/>
              <a:ext cx="1444752" cy="635727"/>
              <a:chOff x="1733780" y="-3418546"/>
              <a:chExt cx="3810000" cy="1676495"/>
            </a:xfrm>
          </p:grpSpPr>
          <p:grpSp>
            <p:nvGrpSpPr>
              <p:cNvPr id="3821" name="Google Shape;3821;p335"/>
              <p:cNvGrpSpPr/>
              <p:nvPr/>
            </p:nvGrpSpPr>
            <p:grpSpPr>
              <a:xfrm>
                <a:off x="1733780" y="-3418546"/>
                <a:ext cx="3810000" cy="1676495"/>
                <a:chOff x="1733780" y="-3418546"/>
                <a:chExt cx="3810000" cy="1676495"/>
              </a:xfrm>
            </p:grpSpPr>
            <p:sp>
              <p:nvSpPr>
                <p:cNvPr id="3822" name="Google Shape;3822;p335"/>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3" name="Google Shape;3823;p335"/>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4" name="Google Shape;3824;p335"/>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5" name="Google Shape;3825;p335"/>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6" name="Google Shape;3826;p335"/>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7" name="Google Shape;3827;p335"/>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8" name="Google Shape;3828;p335"/>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9" name="Google Shape;3829;p335"/>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0" name="Google Shape;3830;p335"/>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1" name="Google Shape;3831;p335"/>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2" name="Google Shape;3832;p335"/>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3" name="Google Shape;3833;p335"/>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4" name="Google Shape;3834;p335"/>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5" name="Google Shape;3835;p335"/>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6" name="Google Shape;3836;p335"/>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7" name="Google Shape;3837;p335"/>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8" name="Google Shape;3838;p335"/>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9" name="Google Shape;3839;p335"/>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0" name="Google Shape;3840;p335"/>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1" name="Google Shape;3841;p335"/>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2" name="Google Shape;3842;p335"/>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3" name="Google Shape;3843;p335"/>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4" name="Google Shape;3844;p335"/>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5" name="Google Shape;3845;p335"/>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6" name="Google Shape;3846;p335"/>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7" name="Google Shape;3847;p335"/>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8" name="Google Shape;3848;p335"/>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9" name="Google Shape;3849;p335"/>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0" name="Google Shape;3850;p335"/>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1" name="Google Shape;3851;p335"/>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2" name="Google Shape;3852;p335"/>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3" name="Google Shape;3853;p335"/>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4" name="Google Shape;3854;p335"/>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5" name="Google Shape;3855;p335"/>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6" name="Google Shape;3856;p335"/>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7" name="Google Shape;3857;p335"/>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8" name="Google Shape;3858;p335"/>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9" name="Google Shape;3859;p335"/>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335"/>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335"/>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335"/>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335"/>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335"/>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65" name="Google Shape;3865;p335"/>
              <p:cNvGrpSpPr/>
              <p:nvPr/>
            </p:nvGrpSpPr>
            <p:grpSpPr>
              <a:xfrm>
                <a:off x="1733780" y="-3418546"/>
                <a:ext cx="3810000" cy="1676495"/>
                <a:chOff x="1733780" y="-3418546"/>
                <a:chExt cx="3810000" cy="1676495"/>
              </a:xfrm>
            </p:grpSpPr>
            <p:sp>
              <p:nvSpPr>
                <p:cNvPr id="3866" name="Google Shape;3866;p335"/>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335"/>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335"/>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335"/>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335"/>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1" name="Google Shape;3871;p335"/>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2" name="Google Shape;3872;p335"/>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3" name="Google Shape;3873;p335"/>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335"/>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5" name="Google Shape;3875;p335"/>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335"/>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335"/>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335"/>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335"/>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335"/>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335"/>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335"/>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335"/>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4" name="Google Shape;3884;p335"/>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335"/>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6" name="Google Shape;3886;p335"/>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7" name="Google Shape;3887;p335"/>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335"/>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335"/>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0" name="Google Shape;3890;p335"/>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1" name="Google Shape;3891;p335"/>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335"/>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335"/>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335"/>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335"/>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6" name="Google Shape;3896;p335"/>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7" name="Google Shape;3897;p335"/>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8" name="Google Shape;3898;p335"/>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9" name="Google Shape;3899;p335"/>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335"/>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335"/>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335"/>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3" name="Google Shape;3903;p335"/>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4" name="Google Shape;3904;p335"/>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5" name="Google Shape;3905;p335"/>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6" name="Google Shape;3906;p335"/>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7" name="Google Shape;3907;p335"/>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335"/>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09" name="Google Shape;3909;p335"/>
            <p:cNvGrpSpPr/>
            <p:nvPr/>
          </p:nvGrpSpPr>
          <p:grpSpPr>
            <a:xfrm>
              <a:off x="7950818" y="1497520"/>
              <a:ext cx="1057232" cy="522767"/>
              <a:chOff x="5830626" y="6195815"/>
              <a:chExt cx="1476375" cy="730020"/>
            </a:xfrm>
          </p:grpSpPr>
          <p:sp>
            <p:nvSpPr>
              <p:cNvPr id="3910" name="Google Shape;3910;p335"/>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335"/>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12" name="Google Shape;3912;p335"/>
              <p:cNvGrpSpPr/>
              <p:nvPr/>
            </p:nvGrpSpPr>
            <p:grpSpPr>
              <a:xfrm>
                <a:off x="5830626" y="6195814"/>
                <a:ext cx="1476375" cy="730020"/>
                <a:chOff x="5830626" y="6195815"/>
                <a:chExt cx="1476375" cy="730020"/>
              </a:xfrm>
            </p:grpSpPr>
            <p:sp>
              <p:nvSpPr>
                <p:cNvPr id="3913" name="Google Shape;3913;p335"/>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335"/>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335"/>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335"/>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335"/>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335"/>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335"/>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335"/>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1" name="Google Shape;3921;p335"/>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2" name="Google Shape;3922;p335"/>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3" name="Google Shape;3923;p335"/>
              <p:cNvGrpSpPr/>
              <p:nvPr/>
            </p:nvGrpSpPr>
            <p:grpSpPr>
              <a:xfrm>
                <a:off x="5830626" y="6195814"/>
                <a:ext cx="1476375" cy="730020"/>
                <a:chOff x="5830626" y="6195815"/>
                <a:chExt cx="1476375" cy="730020"/>
              </a:xfrm>
            </p:grpSpPr>
            <p:sp>
              <p:nvSpPr>
                <p:cNvPr id="3924" name="Google Shape;3924;p335"/>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335"/>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6" name="Google Shape;3926;p335"/>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7" name="Google Shape;3927;p335"/>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8" name="Google Shape;3928;p335"/>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335"/>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0" name="Google Shape;3930;p335"/>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1" name="Google Shape;3931;p335"/>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335"/>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335"/>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34" name="Google Shape;3934;p335"/>
            <p:cNvGrpSpPr/>
            <p:nvPr/>
          </p:nvGrpSpPr>
          <p:grpSpPr>
            <a:xfrm>
              <a:off x="5348780" y="1526102"/>
              <a:ext cx="783861" cy="69189"/>
              <a:chOff x="3311739" y="-1135630"/>
              <a:chExt cx="647605" cy="57163"/>
            </a:xfrm>
          </p:grpSpPr>
          <p:grpSp>
            <p:nvGrpSpPr>
              <p:cNvPr id="3935" name="Google Shape;3935;p335"/>
              <p:cNvGrpSpPr/>
              <p:nvPr/>
            </p:nvGrpSpPr>
            <p:grpSpPr>
              <a:xfrm>
                <a:off x="3311739" y="-1135618"/>
                <a:ext cx="647605" cy="57150"/>
                <a:chOff x="3311739" y="-1135618"/>
                <a:chExt cx="647605" cy="57150"/>
              </a:xfrm>
            </p:grpSpPr>
            <p:sp>
              <p:nvSpPr>
                <p:cNvPr id="3936" name="Google Shape;3936;p335"/>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7" name="Google Shape;3937;p335"/>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8" name="Google Shape;3938;p335"/>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9" name="Google Shape;3939;p335"/>
              <p:cNvGrpSpPr/>
              <p:nvPr/>
            </p:nvGrpSpPr>
            <p:grpSpPr>
              <a:xfrm>
                <a:off x="3311739" y="-1135630"/>
                <a:ext cx="647605" cy="57150"/>
                <a:chOff x="3311739" y="-1135618"/>
                <a:chExt cx="647605" cy="57150"/>
              </a:xfrm>
            </p:grpSpPr>
            <p:sp>
              <p:nvSpPr>
                <p:cNvPr id="3940" name="Google Shape;3940;p335"/>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1" name="Google Shape;3941;p335"/>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335"/>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43" name="Google Shape;3943;p335"/>
            <p:cNvGrpSpPr/>
            <p:nvPr/>
          </p:nvGrpSpPr>
          <p:grpSpPr>
            <a:xfrm>
              <a:off x="5348690" y="1883518"/>
              <a:ext cx="783976" cy="69174"/>
              <a:chOff x="2501066" y="-840343"/>
              <a:chExt cx="647700" cy="57150"/>
            </a:xfrm>
          </p:grpSpPr>
          <p:grpSp>
            <p:nvGrpSpPr>
              <p:cNvPr id="3944" name="Google Shape;3944;p335"/>
              <p:cNvGrpSpPr/>
              <p:nvPr/>
            </p:nvGrpSpPr>
            <p:grpSpPr>
              <a:xfrm>
                <a:off x="2501066" y="-840343"/>
                <a:ext cx="647700" cy="57150"/>
                <a:chOff x="2501066" y="-840343"/>
                <a:chExt cx="647700" cy="57150"/>
              </a:xfrm>
            </p:grpSpPr>
            <p:sp>
              <p:nvSpPr>
                <p:cNvPr id="3945" name="Google Shape;3945;p335"/>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6" name="Google Shape;3946;p335"/>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335"/>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48" name="Google Shape;3948;p335"/>
              <p:cNvGrpSpPr/>
              <p:nvPr/>
            </p:nvGrpSpPr>
            <p:grpSpPr>
              <a:xfrm>
                <a:off x="2501066" y="-840343"/>
                <a:ext cx="647700" cy="57150"/>
                <a:chOff x="2501066" y="-840343"/>
                <a:chExt cx="647700" cy="57150"/>
              </a:xfrm>
            </p:grpSpPr>
            <p:sp>
              <p:nvSpPr>
                <p:cNvPr id="3949" name="Google Shape;3949;p335"/>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0" name="Google Shape;3950;p335"/>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1" name="Google Shape;3951;p335"/>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52" name="Google Shape;3952;p335"/>
            <p:cNvGrpSpPr/>
            <p:nvPr/>
          </p:nvGrpSpPr>
          <p:grpSpPr>
            <a:xfrm>
              <a:off x="5348755" y="1704818"/>
              <a:ext cx="783976" cy="69174"/>
              <a:chOff x="4122316" y="-840343"/>
              <a:chExt cx="647700" cy="57150"/>
            </a:xfrm>
          </p:grpSpPr>
          <p:grpSp>
            <p:nvGrpSpPr>
              <p:cNvPr id="3953" name="Google Shape;3953;p335"/>
              <p:cNvGrpSpPr/>
              <p:nvPr/>
            </p:nvGrpSpPr>
            <p:grpSpPr>
              <a:xfrm>
                <a:off x="4122316" y="-840343"/>
                <a:ext cx="647700" cy="57150"/>
                <a:chOff x="4122316" y="-840343"/>
                <a:chExt cx="647700" cy="57150"/>
              </a:xfrm>
            </p:grpSpPr>
            <p:sp>
              <p:nvSpPr>
                <p:cNvPr id="3954" name="Google Shape;3954;p335"/>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335"/>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6" name="Google Shape;3956;p335"/>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7" name="Google Shape;3957;p335"/>
              <p:cNvGrpSpPr/>
              <p:nvPr/>
            </p:nvGrpSpPr>
            <p:grpSpPr>
              <a:xfrm>
                <a:off x="4122316" y="-840343"/>
                <a:ext cx="647700" cy="57150"/>
                <a:chOff x="4122316" y="-840343"/>
                <a:chExt cx="647700" cy="57150"/>
              </a:xfrm>
            </p:grpSpPr>
            <p:sp>
              <p:nvSpPr>
                <p:cNvPr id="3958" name="Google Shape;3958;p335"/>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9" name="Google Shape;3959;p335"/>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335"/>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61" name="Google Shape;3961;p335"/>
            <p:cNvGrpSpPr/>
            <p:nvPr/>
          </p:nvGrpSpPr>
          <p:grpSpPr>
            <a:xfrm>
              <a:off x="6844488" y="714128"/>
              <a:ext cx="502936" cy="559921"/>
              <a:chOff x="546822" y="-3050905"/>
              <a:chExt cx="753237" cy="838581"/>
            </a:xfrm>
          </p:grpSpPr>
          <p:grpSp>
            <p:nvGrpSpPr>
              <p:cNvPr id="3962" name="Google Shape;3962;p335"/>
              <p:cNvGrpSpPr/>
              <p:nvPr/>
            </p:nvGrpSpPr>
            <p:grpSpPr>
              <a:xfrm>
                <a:off x="546822" y="-2736866"/>
                <a:ext cx="95250" cy="524161"/>
                <a:chOff x="546822" y="-2736866"/>
                <a:chExt cx="95250" cy="524161"/>
              </a:xfrm>
            </p:grpSpPr>
            <p:sp>
              <p:nvSpPr>
                <p:cNvPr id="3963" name="Google Shape;3963;p335"/>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335"/>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5" name="Google Shape;3965;p335"/>
              <p:cNvGrpSpPr/>
              <p:nvPr/>
            </p:nvGrpSpPr>
            <p:grpSpPr>
              <a:xfrm>
                <a:off x="766183" y="-2869930"/>
                <a:ext cx="95250" cy="657225"/>
                <a:chOff x="766183" y="-2869930"/>
                <a:chExt cx="95250" cy="657225"/>
              </a:xfrm>
            </p:grpSpPr>
            <p:sp>
              <p:nvSpPr>
                <p:cNvPr id="3966" name="Google Shape;3966;p335"/>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335"/>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8" name="Google Shape;3968;p335"/>
              <p:cNvGrpSpPr/>
              <p:nvPr/>
            </p:nvGrpSpPr>
            <p:grpSpPr>
              <a:xfrm>
                <a:off x="985543" y="-3050905"/>
                <a:ext cx="95250" cy="838581"/>
                <a:chOff x="985543" y="-3050905"/>
                <a:chExt cx="95250" cy="838581"/>
              </a:xfrm>
            </p:grpSpPr>
            <p:sp>
              <p:nvSpPr>
                <p:cNvPr id="3969" name="Google Shape;3969;p335"/>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335"/>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71" name="Google Shape;3971;p335"/>
              <p:cNvGrpSpPr/>
              <p:nvPr/>
            </p:nvGrpSpPr>
            <p:grpSpPr>
              <a:xfrm>
                <a:off x="1204809" y="-2703528"/>
                <a:ext cx="95250" cy="490823"/>
                <a:chOff x="1204809" y="-2703528"/>
                <a:chExt cx="95250" cy="490823"/>
              </a:xfrm>
            </p:grpSpPr>
            <p:sp>
              <p:nvSpPr>
                <p:cNvPr id="3972" name="Google Shape;3972;p335"/>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335"/>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974" name="Google Shape;3974;p335"/>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975" name="Google Shape;3975;p335"/>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976" name="Google Shape;3976;p335"/>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sp>
        <p:nvSpPr>
          <p:cNvPr id="3981" name="Google Shape;3981;p336"/>
          <p:cNvSpPr txBox="1"/>
          <p:nvPr>
            <p:ph type="title"/>
          </p:nvPr>
        </p:nvSpPr>
        <p:spPr>
          <a:xfrm>
            <a:off x="233350" y="123250"/>
            <a:ext cx="8624400" cy="55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Implementation Plan of Employee Microservice with AI</a:t>
            </a:r>
            <a:endParaRPr sz="2000">
              <a:solidFill>
                <a:srgbClr val="321A7C"/>
              </a:solidFill>
            </a:endParaRPr>
          </a:p>
        </p:txBody>
      </p:sp>
      <p:sp>
        <p:nvSpPr>
          <p:cNvPr id="3982" name="Google Shape;3982;p336"/>
          <p:cNvSpPr txBox="1"/>
          <p:nvPr>
            <p:ph idx="4294967295" type="body"/>
          </p:nvPr>
        </p:nvSpPr>
        <p:spPr>
          <a:xfrm>
            <a:off x="391500" y="973825"/>
            <a:ext cx="8298300" cy="3494100"/>
          </a:xfrm>
          <a:prstGeom prst="rect">
            <a:avLst/>
          </a:prstGeom>
        </p:spPr>
        <p:txBody>
          <a:bodyPr anchorCtr="0" anchor="t" bIns="91425" lIns="91425" spcFirstLastPara="1" rIns="91425" wrap="square" tIns="91425">
            <a:noAutofit/>
          </a:bodyPr>
          <a:lstStyle/>
          <a:p>
            <a:pPr indent="-311150" lvl="0" marL="457200" rtl="0" algn="l">
              <a:lnSpc>
                <a:spcPct val="160000"/>
              </a:lnSpc>
              <a:spcBef>
                <a:spcPts val="0"/>
              </a:spcBef>
              <a:spcAft>
                <a:spcPts val="0"/>
              </a:spcAft>
              <a:buSzPts val="1300"/>
              <a:buFont typeface="Poppins"/>
              <a:buAutoNum type="arabicPeriod"/>
            </a:pPr>
            <a:r>
              <a:rPr b="1" lang="en" sz="1300">
                <a:latin typeface="Poppins"/>
                <a:ea typeface="Poppins"/>
                <a:cs typeface="Poppins"/>
                <a:sym typeface="Poppins"/>
              </a:rPr>
              <a:t>Initial Tools Setup</a:t>
            </a:r>
            <a:endParaRPr b="1" sz="1300">
              <a:latin typeface="Poppins"/>
              <a:ea typeface="Poppins"/>
              <a:cs typeface="Poppins"/>
              <a:sym typeface="Poppins"/>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Setup IDE, AI tools and API Keys, Project (via start.spring.io), Database (In memory - H2), API Client (Web version of Postman for testing APIs)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a:buAutoNum type="arabicPeriod"/>
            </a:pPr>
            <a:r>
              <a:rPr b="1" lang="en" sz="1300">
                <a:latin typeface="Poppins"/>
                <a:ea typeface="Poppins"/>
                <a:cs typeface="Poppins"/>
                <a:sym typeface="Poppins"/>
              </a:rPr>
              <a:t>How to approach the problem? (The workflow of developing Java microservice with AI)</a:t>
            </a:r>
            <a:endParaRPr b="1" sz="1300">
              <a:latin typeface="Poppins"/>
              <a:ea typeface="Poppins"/>
              <a:cs typeface="Poppins"/>
              <a:sym typeface="Poppins"/>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Review Employee Microservice requirements and Divide the implementation into small independent steps</a:t>
            </a:r>
            <a:endParaRPr sz="1300">
              <a:latin typeface="Poppins Medium"/>
              <a:ea typeface="Poppins Medium"/>
              <a:cs typeface="Poppins Medium"/>
              <a:sym typeface="Poppins Medium"/>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Code Generation with AI for each step/feature of Employee Microservice </a:t>
            </a:r>
            <a:endParaRPr sz="1300">
              <a:latin typeface="Poppins Medium"/>
              <a:ea typeface="Poppins Medium"/>
              <a:cs typeface="Poppins Medium"/>
              <a:sym typeface="Poppins Medium"/>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Review the new features and bug fixes </a:t>
            </a:r>
            <a:r>
              <a:rPr lang="en" sz="1300">
                <a:latin typeface="Poppins Medium"/>
                <a:ea typeface="Poppins Medium"/>
                <a:cs typeface="Poppins Medium"/>
                <a:sym typeface="Poppins Medium"/>
              </a:rPr>
              <a:t>of Employee Microservice with AI</a:t>
            </a:r>
            <a:endParaRPr sz="1300">
              <a:latin typeface="Poppins Medium"/>
              <a:ea typeface="Poppins Medium"/>
              <a:cs typeface="Poppins Medium"/>
              <a:sym typeface="Poppins Medium"/>
            </a:endParaRPr>
          </a:p>
          <a:p>
            <a:pPr indent="0" lvl="0" marL="0" rtl="0" algn="l">
              <a:lnSpc>
                <a:spcPct val="160000"/>
              </a:lnSpc>
              <a:spcBef>
                <a:spcPts val="0"/>
              </a:spcBef>
              <a:spcAft>
                <a:spcPts val="0"/>
              </a:spcAft>
              <a:buNone/>
            </a:pPr>
            <a:r>
              <a:t/>
            </a:r>
            <a:endParaRPr sz="1300">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83"/>
          <p:cNvSpPr txBox="1"/>
          <p:nvPr>
            <p:ph idx="4294967295" type="body"/>
          </p:nvPr>
        </p:nvSpPr>
        <p:spPr>
          <a:xfrm>
            <a:off x="556650" y="733950"/>
            <a:ext cx="8030700" cy="367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Microsoft</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Today 30% of code is written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 </a:t>
            </a:r>
            <a:r>
              <a:rPr lang="en" sz="600" u="sng">
                <a:solidFill>
                  <a:srgbClr val="201AFF"/>
                </a:solidFill>
                <a:latin typeface="Poppins"/>
                <a:ea typeface="Poppins"/>
                <a:cs typeface="Poppins"/>
                <a:sym typeface="Poppins"/>
                <a:hlinkClick r:id="rId3">
                  <a:extLst>
                    <a:ext uri="{A12FA001-AC4F-418D-AE19-62706E023703}">
                      <ahyp:hlinkClr val="tx"/>
                    </a:ext>
                  </a:extLst>
                </a:hlinkClick>
              </a:rPr>
              <a:t>https://techcrunch.com/2025/04/29/microsoft-ceo-says-up-to-30-of-the-companys-code-was-written-by-ai/</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Meta (Facebook)</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50% by 2026</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hlinkClick r:id="rId4">
                  <a:extLst>
                    <a:ext uri="{A12FA001-AC4F-418D-AE19-62706E023703}">
                      <ahyp:hlinkClr val="tx"/>
                    </a:ext>
                  </a:extLst>
                </a:hlinkClick>
              </a:rPr>
              <a:t>https://mashable.com/article/llamacon-mark-zuckerberg-ai-writes-meta-code</a:t>
            </a:r>
            <a:endParaRPr sz="600">
              <a:solidFill>
                <a:srgbClr val="201AFF"/>
              </a:solidFill>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Most of Code will be written by AI in next 12-18 months</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a:latin typeface="Poppins"/>
                <a:ea typeface="Poppins"/>
                <a:cs typeface="Poppins"/>
                <a:sym typeface="Poppins"/>
              </a:rPr>
              <a:t>Source: </a:t>
            </a:r>
            <a:r>
              <a:rPr lang="en" sz="600" u="sng">
                <a:solidFill>
                  <a:srgbClr val="201AFF"/>
                </a:solidFill>
                <a:latin typeface="Poppins"/>
                <a:ea typeface="Poppins"/>
                <a:cs typeface="Poppins"/>
                <a:sym typeface="Poppins"/>
                <a:hlinkClick r:id="rId5">
                  <a:extLst>
                    <a:ext uri="{A12FA001-AC4F-418D-AE19-62706E023703}">
                      <ahyp:hlinkClr val="tx"/>
                    </a:ext>
                  </a:extLst>
                </a:hlinkClick>
              </a:rPr>
              <a:t>https://www.engadget.com/ai/mark-zuckerberg-predicts-ai-will-write-most-of-metas-code-within-12-to-18-months-213851646.html</a:t>
            </a:r>
            <a:endParaRPr sz="600">
              <a:solidFill>
                <a:srgbClr val="201AFF"/>
              </a:solidFill>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Amazon</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4,500 developer-years of work done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rPr>
              <a:t>https://finance.yahoo.com/news/amazon-ceo-andy-jassy-says-213018283.html</a:t>
            </a:r>
            <a:endParaRPr sz="1000">
              <a:latin typeface="Poppins"/>
              <a:ea typeface="Poppins"/>
              <a:cs typeface="Poppins"/>
              <a:sym typeface="Poppins"/>
            </a:endParaRPr>
          </a:p>
        </p:txBody>
      </p:sp>
      <p:sp>
        <p:nvSpPr>
          <p:cNvPr id="2423" name="Google Shape;2423;p283"/>
          <p:cNvSpPr txBox="1"/>
          <p:nvPr>
            <p:ph type="title"/>
          </p:nvPr>
        </p:nvSpPr>
        <p:spPr>
          <a:xfrm>
            <a:off x="1378125" y="123875"/>
            <a:ext cx="6530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200">
                <a:solidFill>
                  <a:srgbClr val="321A7C"/>
                </a:solidFill>
              </a:rPr>
              <a:t>Industry Sneak Peek - AI Adoption Journey</a:t>
            </a:r>
            <a:endParaRPr sz="2500">
              <a:solidFill>
                <a:srgbClr val="321A7C"/>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6" name="Shape 3986"/>
        <p:cNvGrpSpPr/>
        <p:nvPr/>
      </p:nvGrpSpPr>
      <p:grpSpPr>
        <a:xfrm>
          <a:off x="0" y="0"/>
          <a:ext cx="0" cy="0"/>
          <a:chOff x="0" y="0"/>
          <a:chExt cx="0" cy="0"/>
        </a:xfrm>
      </p:grpSpPr>
      <p:sp>
        <p:nvSpPr>
          <p:cNvPr id="3987" name="Google Shape;3987;p337"/>
          <p:cNvSpPr txBox="1"/>
          <p:nvPr>
            <p:ph type="title"/>
          </p:nvPr>
        </p:nvSpPr>
        <p:spPr>
          <a:xfrm>
            <a:off x="84950" y="-650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Initial Tools Setup</a:t>
            </a:r>
            <a:endParaRPr sz="1800">
              <a:solidFill>
                <a:srgbClr val="321A7C"/>
              </a:solidFill>
            </a:endParaRPr>
          </a:p>
        </p:txBody>
      </p:sp>
      <p:sp>
        <p:nvSpPr>
          <p:cNvPr id="3988" name="Google Shape;3988;p337"/>
          <p:cNvSpPr txBox="1"/>
          <p:nvPr>
            <p:ph idx="4294967295" type="body"/>
          </p:nvPr>
        </p:nvSpPr>
        <p:spPr>
          <a:xfrm>
            <a:off x="305225" y="412200"/>
            <a:ext cx="8791200" cy="4215300"/>
          </a:xfrm>
          <a:prstGeom prst="rect">
            <a:avLst/>
          </a:prstGeom>
        </p:spPr>
        <p:txBody>
          <a:bodyPr anchorCtr="0" anchor="t" bIns="91425" lIns="91425" spcFirstLastPara="1" rIns="91425" wrap="square" tIns="91425">
            <a:noAutofit/>
          </a:bodyPr>
          <a:lstStyle/>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 up IDE, AI tools and API Keys</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IDE (Integrated Development Environment)</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VSCode</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AI Tools</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Agent Mode on Copilot</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Act Mode on Cline Extension </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Java Extensions (JDK and Extension Pack for Java)</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Springboot Project with Maven from </a:t>
            </a:r>
            <a:r>
              <a:rPr lang="en">
                <a:latin typeface="Poppins Medium"/>
                <a:ea typeface="Poppins Medium"/>
                <a:cs typeface="Poppins Medium"/>
                <a:sym typeface="Poppins Medium"/>
              </a:rPr>
              <a:t>scratch</a:t>
            </a:r>
            <a:endParaRPr>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Create empty project structure via start.spring.io with 4 dependencies in pom.xml (Spring Web, Spring Data JPA, H2 Database, Lombok)</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In Memory Database using H2 (Ask AI to Setup H2 Configuration)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We will use H2 in memory for ease of usage (no installation required)</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API Client for testing APIs locally</a:t>
            </a:r>
            <a:endParaRPr>
              <a:solidFill>
                <a:schemeClr val="dk1"/>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SzPts val="1200"/>
              <a:buFont typeface="Poppins Medium"/>
              <a:buAutoNum type="alphaLcPeriod"/>
            </a:pPr>
            <a:r>
              <a:rPr lang="en">
                <a:latin typeface="Poppins Medium"/>
                <a:ea typeface="Poppins Medium"/>
                <a:cs typeface="Poppins Medium"/>
                <a:sym typeface="Poppins Medium"/>
              </a:rPr>
              <a:t>We will use Postman (free web version)</a:t>
            </a:r>
            <a:endParaRPr>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2" name="Shape 3992"/>
        <p:cNvGrpSpPr/>
        <p:nvPr/>
      </p:nvGrpSpPr>
      <p:grpSpPr>
        <a:xfrm>
          <a:off x="0" y="0"/>
          <a:ext cx="0" cy="0"/>
          <a:chOff x="0" y="0"/>
          <a:chExt cx="0" cy="0"/>
        </a:xfrm>
      </p:grpSpPr>
      <p:sp>
        <p:nvSpPr>
          <p:cNvPr id="3993" name="Google Shape;3993;p338"/>
          <p:cNvSpPr txBox="1"/>
          <p:nvPr>
            <p:ph type="title"/>
          </p:nvPr>
        </p:nvSpPr>
        <p:spPr>
          <a:xfrm>
            <a:off x="91425" y="-63250"/>
            <a:ext cx="8624400" cy="782700"/>
          </a:xfrm>
          <a:prstGeom prst="rect">
            <a:avLst/>
          </a:prstGeom>
        </p:spPr>
        <p:txBody>
          <a:bodyPr anchorCtr="0" anchor="t" bIns="91425" lIns="91425" spcFirstLastPara="1" rIns="91425" wrap="square" tIns="91425">
            <a:noAutofit/>
          </a:bodyPr>
          <a:lstStyle/>
          <a:p>
            <a:pPr indent="0" lvl="0" marL="457200" rtl="0" algn="ctr">
              <a:lnSpc>
                <a:spcPct val="140000"/>
              </a:lnSpc>
              <a:spcBef>
                <a:spcPts val="0"/>
              </a:spcBef>
              <a:spcAft>
                <a:spcPts val="0"/>
              </a:spcAft>
              <a:buNone/>
            </a:pPr>
            <a:r>
              <a:rPr lang="en" sz="1800">
                <a:solidFill>
                  <a:srgbClr val="321A7C"/>
                </a:solidFill>
              </a:rPr>
              <a:t>Review Employee Microservice requirements and</a:t>
            </a:r>
            <a:endParaRPr sz="1800">
              <a:solidFill>
                <a:srgbClr val="321A7C"/>
              </a:solidFill>
            </a:endParaRPr>
          </a:p>
          <a:p>
            <a:pPr indent="0" lvl="0" marL="457200" rtl="0" algn="ctr">
              <a:lnSpc>
                <a:spcPct val="140000"/>
              </a:lnSpc>
              <a:spcBef>
                <a:spcPts val="0"/>
              </a:spcBef>
              <a:spcAft>
                <a:spcPts val="0"/>
              </a:spcAft>
              <a:buNone/>
            </a:pPr>
            <a:r>
              <a:rPr lang="en" sz="1800">
                <a:solidFill>
                  <a:srgbClr val="321A7C"/>
                </a:solidFill>
              </a:rPr>
              <a:t>Divide the implementation into small independent steps</a:t>
            </a:r>
            <a:endParaRPr sz="1800">
              <a:solidFill>
                <a:srgbClr val="321A7C"/>
              </a:solidFill>
            </a:endParaRPr>
          </a:p>
        </p:txBody>
      </p:sp>
      <p:sp>
        <p:nvSpPr>
          <p:cNvPr id="3994" name="Google Shape;3994;p338"/>
          <p:cNvSpPr txBox="1"/>
          <p:nvPr>
            <p:ph idx="4294967295" type="body"/>
          </p:nvPr>
        </p:nvSpPr>
        <p:spPr>
          <a:xfrm>
            <a:off x="588900" y="1741413"/>
            <a:ext cx="8555100" cy="19056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300">
                <a:solidFill>
                  <a:srgbClr val="0F0F0F"/>
                </a:solidFill>
                <a:latin typeface="Poppins"/>
                <a:ea typeface="Poppins"/>
                <a:cs typeface="Poppins"/>
                <a:sym typeface="Poppins"/>
              </a:rPr>
              <a:t>We will divide our implementation of Employee Microservice in small independent 6 steps</a:t>
            </a:r>
            <a:endParaRPr b="1" sz="1300">
              <a:solidFill>
                <a:srgbClr val="0F0F0F"/>
              </a:solidFill>
              <a:latin typeface="Poppins"/>
              <a:ea typeface="Poppins"/>
              <a:cs typeface="Poppins"/>
              <a:sym typeface="Poppins"/>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1</a:t>
            </a:r>
            <a:r>
              <a:rPr lang="en">
                <a:solidFill>
                  <a:srgbClr val="0F0F0F"/>
                </a:solidFill>
                <a:latin typeface="Poppins Medium"/>
                <a:ea typeface="Poppins Medium"/>
                <a:cs typeface="Poppins Medium"/>
                <a:sym typeface="Poppins Medium"/>
              </a:rPr>
              <a:t> - Create an Employee Model with AI </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2</a:t>
            </a:r>
            <a:r>
              <a:rPr lang="en">
                <a:solidFill>
                  <a:srgbClr val="0F0F0F"/>
                </a:solidFill>
                <a:latin typeface="Poppins Medium"/>
                <a:ea typeface="Poppins Medium"/>
                <a:cs typeface="Poppins Medium"/>
                <a:sym typeface="Poppins Medium"/>
              </a:rPr>
              <a:t> - Create a POST API to create an employee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3</a:t>
            </a:r>
            <a:r>
              <a:rPr lang="en">
                <a:solidFill>
                  <a:srgbClr val="0F0F0F"/>
                </a:solidFill>
                <a:latin typeface="Poppins Medium"/>
                <a:ea typeface="Poppins Medium"/>
                <a:cs typeface="Poppins Medium"/>
                <a:sym typeface="Poppins Medium"/>
              </a:rPr>
              <a:t> - Create a GET API to fetch all the employees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4</a:t>
            </a:r>
            <a:r>
              <a:rPr lang="en">
                <a:solidFill>
                  <a:srgbClr val="0F0F0F"/>
                </a:solidFill>
                <a:latin typeface="Poppins Medium"/>
                <a:ea typeface="Poppins Medium"/>
                <a:cs typeface="Poppins Medium"/>
                <a:sym typeface="Poppins Medium"/>
              </a:rPr>
              <a:t> - Create a GET API to fetch a single employee with id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5</a:t>
            </a:r>
            <a:r>
              <a:rPr lang="en">
                <a:solidFill>
                  <a:srgbClr val="0F0F0F"/>
                </a:solidFill>
                <a:latin typeface="Poppins Medium"/>
                <a:ea typeface="Poppins Medium"/>
                <a:cs typeface="Poppins Medium"/>
                <a:sym typeface="Poppins Medium"/>
              </a:rPr>
              <a:t> - Create a PATCH API to edit a single employee details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6</a:t>
            </a:r>
            <a:r>
              <a:rPr lang="en">
                <a:solidFill>
                  <a:srgbClr val="0F0F0F"/>
                </a:solidFill>
                <a:latin typeface="Poppins Medium"/>
                <a:ea typeface="Poppins Medium"/>
                <a:cs typeface="Poppins Medium"/>
                <a:sym typeface="Poppins Medium"/>
              </a:rPr>
              <a:t> - Create a DELETE API to delete an employee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X</a:t>
            </a:r>
            <a:r>
              <a:rPr lang="en">
                <a:solidFill>
                  <a:srgbClr val="0F0F0F"/>
                </a:solidFill>
                <a:latin typeface="Poppins Medium"/>
                <a:ea typeface="Poppins Medium"/>
                <a:cs typeface="Poppins Medium"/>
                <a:sym typeface="Poppins Medium"/>
              </a:rPr>
              <a:t> - </a:t>
            </a:r>
            <a:r>
              <a:rPr lang="en">
                <a:latin typeface="Poppins Medium"/>
                <a:ea typeface="Poppins Medium"/>
                <a:cs typeface="Poppins Medium"/>
                <a:sym typeface="Poppins Medium"/>
              </a:rPr>
              <a:t>Any New Feature or Defect will be fixed or developed in a separate step</a:t>
            </a:r>
            <a:endParaRPr>
              <a:solidFill>
                <a:srgbClr val="0F0F0F"/>
              </a:solidFill>
              <a:latin typeface="Poppins Medium"/>
              <a:ea typeface="Poppins Medium"/>
              <a:cs typeface="Poppins Medium"/>
              <a:sym typeface="Poppins Medium"/>
            </a:endParaRPr>
          </a:p>
        </p:txBody>
      </p:sp>
      <p:sp>
        <p:nvSpPr>
          <p:cNvPr id="3995" name="Google Shape;3995;p338"/>
          <p:cNvSpPr txBox="1"/>
          <p:nvPr/>
        </p:nvSpPr>
        <p:spPr>
          <a:xfrm>
            <a:off x="1753125" y="4374250"/>
            <a:ext cx="6909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B5394"/>
                </a:solidFill>
                <a:latin typeface="Lato"/>
                <a:ea typeface="Lato"/>
                <a:cs typeface="Lato"/>
                <a:sym typeface="Lato"/>
              </a:rPr>
              <a:t>To get the best results from AI when generating code for a microservice, break down complex requirements into smaller, testable steps instead of providing all the information at once!</a:t>
            </a:r>
            <a:endParaRPr sz="1200">
              <a:solidFill>
                <a:srgbClr val="0B5394"/>
              </a:solidFill>
              <a:latin typeface="Lato"/>
              <a:ea typeface="Lato"/>
              <a:cs typeface="Lato"/>
              <a:sym typeface="Lato"/>
            </a:endParaRPr>
          </a:p>
        </p:txBody>
      </p:sp>
      <p:sp>
        <p:nvSpPr>
          <p:cNvPr id="3996" name="Google Shape;3996;p338"/>
          <p:cNvSpPr txBox="1"/>
          <p:nvPr/>
        </p:nvSpPr>
        <p:spPr>
          <a:xfrm>
            <a:off x="1798725" y="3950975"/>
            <a:ext cx="64701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0000FF"/>
                </a:solidFill>
                <a:latin typeface="Poppins SemiBold"/>
                <a:ea typeface="Poppins SemiBold"/>
                <a:cs typeface="Poppins SemiBold"/>
                <a:sym typeface="Poppins SemiBold"/>
              </a:rPr>
              <a:t>AI Pro Tip - Divide and Conquer- In Small Independent Steps</a:t>
            </a:r>
            <a:endParaRPr sz="1500">
              <a:solidFill>
                <a:srgbClr val="0000FF"/>
              </a:solidFill>
              <a:latin typeface="Poppins SemiBold"/>
              <a:ea typeface="Poppins SemiBold"/>
              <a:cs typeface="Poppins SemiBold"/>
              <a:sym typeface="Poppins SemiBold"/>
            </a:endParaRPr>
          </a:p>
        </p:txBody>
      </p:sp>
      <p:sp>
        <p:nvSpPr>
          <p:cNvPr id="3997" name="Google Shape;3997;p338"/>
          <p:cNvSpPr/>
          <p:nvPr/>
        </p:nvSpPr>
        <p:spPr>
          <a:xfrm>
            <a:off x="835425" y="38747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998" name="Google Shape;3998;p338"/>
          <p:cNvGrpSpPr/>
          <p:nvPr/>
        </p:nvGrpSpPr>
        <p:grpSpPr>
          <a:xfrm>
            <a:off x="1073077" y="4238110"/>
            <a:ext cx="411496" cy="401914"/>
            <a:chOff x="-2697122" y="3820201"/>
            <a:chExt cx="390525" cy="385381"/>
          </a:xfrm>
        </p:grpSpPr>
        <p:sp>
          <p:nvSpPr>
            <p:cNvPr id="3999" name="Google Shape;3999;p33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00" name="Google Shape;4000;p33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001" name="Google Shape;4001;p338"/>
          <p:cNvSpPr txBox="1"/>
          <p:nvPr/>
        </p:nvSpPr>
        <p:spPr>
          <a:xfrm>
            <a:off x="479975" y="791450"/>
            <a:ext cx="81831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latin typeface="Poppins Medium"/>
                <a:ea typeface="Poppins Medium"/>
                <a:cs typeface="Poppins Medium"/>
                <a:sym typeface="Poppins Medium"/>
              </a:rPr>
              <a:t>We will develop a Employee Microservice from scratch using AI, which will perform all CRUD (Create, Read, Update, Delete) operations on the employee data using the REST APIs. It will have an exclusive access to “employees” table in H2 database.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sp>
        <p:nvSpPr>
          <p:cNvPr id="4006" name="Google Shape;4006;p339"/>
          <p:cNvSpPr txBox="1"/>
          <p:nvPr>
            <p:ph type="title"/>
          </p:nvPr>
        </p:nvSpPr>
        <p:spPr>
          <a:xfrm>
            <a:off x="259800" y="60225"/>
            <a:ext cx="8703900" cy="1172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Step 1 - Create an Employee Model (JPA Entity Class Mapped to “employees” Table) with the following data fields</a:t>
            </a:r>
            <a:endParaRPr sz="1600">
              <a:solidFill>
                <a:srgbClr val="321A7C"/>
              </a:solidFill>
            </a:endParaRPr>
          </a:p>
        </p:txBody>
      </p:sp>
      <p:sp>
        <p:nvSpPr>
          <p:cNvPr id="4007" name="Google Shape;4007;p339"/>
          <p:cNvSpPr txBox="1"/>
          <p:nvPr>
            <p:ph idx="4294967295" type="body"/>
          </p:nvPr>
        </p:nvSpPr>
        <p:spPr>
          <a:xfrm>
            <a:off x="452775" y="1018325"/>
            <a:ext cx="8903400" cy="1500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 [Type:INT, Autogenerated, Column Name: 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[Type:String, Column Name: 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[Type:Date, Column Name: date_of_joining]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[Type:ENUM, Possible Values (Active, Not Active), Column Name: status]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[Type:ENUM, Possible Values (HR, IT, Finance, Sales, Marketing), Column Name: 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[Type:DOUBLE, Column Name: salary]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[Type:INT, Column Name: manager_id]</a:t>
            </a:r>
            <a:endParaRPr>
              <a:solidFill>
                <a:schemeClr val="dk1"/>
              </a:solidFill>
              <a:latin typeface="Poppins Medium"/>
              <a:ea typeface="Poppins Medium"/>
              <a:cs typeface="Poppins Medium"/>
              <a:sym typeface="Poppins Medium"/>
            </a:endParaRPr>
          </a:p>
        </p:txBody>
      </p:sp>
      <p:sp>
        <p:nvSpPr>
          <p:cNvPr id="4008" name="Google Shape;4008;p339"/>
          <p:cNvSpPr txBox="1"/>
          <p:nvPr/>
        </p:nvSpPr>
        <p:spPr>
          <a:xfrm>
            <a:off x="1417375" y="3516050"/>
            <a:ext cx="73389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The More Details You Can Provide for a small step/task, The Better Results You Will Get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Provide AI with all the data types including auto generated ids, Enum possible values, Table Name and Column Names mappings, etc. </a:t>
            </a:r>
            <a:endParaRPr>
              <a:solidFill>
                <a:srgbClr val="0000FF"/>
              </a:solidFill>
              <a:latin typeface="Poppins Medium"/>
              <a:ea typeface="Poppins Medium"/>
              <a:cs typeface="Poppins Medium"/>
              <a:sym typeface="Poppins Medium"/>
            </a:endParaRPr>
          </a:p>
        </p:txBody>
      </p:sp>
      <p:sp>
        <p:nvSpPr>
          <p:cNvPr id="4009" name="Google Shape;4009;p339"/>
          <p:cNvSpPr/>
          <p:nvPr/>
        </p:nvSpPr>
        <p:spPr>
          <a:xfrm>
            <a:off x="530575" y="34229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10" name="Google Shape;4010;p339"/>
          <p:cNvGrpSpPr/>
          <p:nvPr/>
        </p:nvGrpSpPr>
        <p:grpSpPr>
          <a:xfrm>
            <a:off x="768227" y="3710135"/>
            <a:ext cx="411496" cy="401914"/>
            <a:chOff x="-2697122" y="3820201"/>
            <a:chExt cx="390525" cy="385381"/>
          </a:xfrm>
        </p:grpSpPr>
        <p:sp>
          <p:nvSpPr>
            <p:cNvPr id="4011" name="Google Shape;4011;p339"/>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12" name="Google Shape;4012;p339"/>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340"/>
          <p:cNvSpPr txBox="1"/>
          <p:nvPr>
            <p:ph type="title"/>
          </p:nvPr>
        </p:nvSpPr>
        <p:spPr>
          <a:xfrm>
            <a:off x="197400" y="32650"/>
            <a:ext cx="84573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700">
                <a:solidFill>
                  <a:srgbClr val="321A7C"/>
                </a:solidFill>
              </a:rPr>
              <a:t>Step 1 - Recommended Prompt to Create an Employee Model (JPA Entity Class) with following data fields</a:t>
            </a:r>
            <a:endParaRPr sz="1700">
              <a:solidFill>
                <a:srgbClr val="321A7C"/>
              </a:solidFill>
            </a:endParaRPr>
          </a:p>
        </p:txBody>
      </p:sp>
      <p:sp>
        <p:nvSpPr>
          <p:cNvPr id="4018" name="Google Shape;4018;p340"/>
          <p:cNvSpPr txBox="1"/>
          <p:nvPr>
            <p:ph idx="4294967295" type="body"/>
          </p:nvPr>
        </p:nvSpPr>
        <p:spPr>
          <a:xfrm>
            <a:off x="197400" y="1046600"/>
            <a:ext cx="8946600" cy="191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am creating Employee Microservice from scratch in Java 17 using Springboot 3.2.11 and with Maven with the following 4 dependencies inside pom.xml (Spring Web, JPA, Lombok, H2).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an Employee Model (JPA Entity Class) which will map to Table Name “employees” with the following employee data fields and specifications: 1. </a:t>
            </a:r>
            <a:r>
              <a:rPr lang="en" sz="1000">
                <a:solidFill>
                  <a:srgbClr val="0F0F0F"/>
                </a:solidFill>
                <a:latin typeface="Poppins Medium"/>
                <a:ea typeface="Poppins Medium"/>
                <a:cs typeface="Poppins Medium"/>
                <a:sym typeface="Poppins Medium"/>
              </a:rPr>
              <a:t>ID [Type:INT, Autogenerated, Column Name: id], 2. Name [Type:String, Column Name: name], 3. Date Of Joining [Type:Date, Column Name: date_of_joining], 4. Status [Type:ENUM, Possible Values (Active, Not Active), Column Name: status], 5. Department [Type:ENUM, Possible Values (HR, IT, Finance, Sales, Marketing), Column Name: department], 6. Salary [Type:DOUBLE, Column Name: salary], 7. ManagerID [Type:INT, Column Name: manager_id]. </a:t>
            </a:r>
            <a:r>
              <a:rPr i="1" lang="en" sz="1000" u="sng">
                <a:solidFill>
                  <a:srgbClr val="0F0F0F"/>
                </a:solidFill>
                <a:latin typeface="Poppins Medium"/>
                <a:ea typeface="Poppins Medium"/>
                <a:cs typeface="Poppins Medium"/>
                <a:sym typeface="Poppins Medium"/>
              </a:rPr>
              <a:t>Create all necessary classes, packages, annotations, enums, getters, setters, constructors. Also, setup the default configurations H2 database in application.properties file</a:t>
            </a:r>
            <a:r>
              <a:rPr lang="en" sz="1000">
                <a:solidFill>
                  <a:srgbClr val="0F0F0F"/>
                </a:solidFill>
                <a:latin typeface="Poppins Medium"/>
                <a:ea typeface="Poppins Medium"/>
                <a:cs typeface="Poppins Medium"/>
                <a:sym typeface="Poppins Medium"/>
              </a:rPr>
              <a:t>. </a:t>
            </a:r>
            <a:r>
              <a:rPr b="1" lang="en" sz="1000">
                <a:solidFill>
                  <a:srgbClr val="0F0F0F"/>
                </a:solidFill>
                <a:latin typeface="Poppins"/>
                <a:ea typeface="Poppins"/>
                <a:cs typeface="Poppins"/>
                <a:sym typeface="Poppins"/>
              </a:rPr>
              <a:t> </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4019" name="Google Shape;4019;p340"/>
          <p:cNvSpPr txBox="1"/>
          <p:nvPr/>
        </p:nvSpPr>
        <p:spPr>
          <a:xfrm>
            <a:off x="1501675" y="3463975"/>
            <a:ext cx="71832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architecture type, attach relevant code (if possible), etc.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(field name, type, enum values, table column mappings, etc.)</a:t>
            </a:r>
            <a:endParaRPr>
              <a:solidFill>
                <a:srgbClr val="0000FF"/>
              </a:solidFill>
              <a:latin typeface="Poppins Medium"/>
              <a:ea typeface="Poppins Medium"/>
              <a:cs typeface="Poppins Medium"/>
              <a:sym typeface="Poppins Medium"/>
            </a:endParaRPr>
          </a:p>
        </p:txBody>
      </p:sp>
      <p:sp>
        <p:nvSpPr>
          <p:cNvPr id="4020" name="Google Shape;4020;p340"/>
          <p:cNvSpPr/>
          <p:nvPr/>
        </p:nvSpPr>
        <p:spPr>
          <a:xfrm>
            <a:off x="614875" y="344712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21" name="Google Shape;4021;p340"/>
          <p:cNvGrpSpPr/>
          <p:nvPr/>
        </p:nvGrpSpPr>
        <p:grpSpPr>
          <a:xfrm>
            <a:off x="852527" y="3734260"/>
            <a:ext cx="411496" cy="401914"/>
            <a:chOff x="-2697122" y="3820201"/>
            <a:chExt cx="390525" cy="385381"/>
          </a:xfrm>
        </p:grpSpPr>
        <p:sp>
          <p:nvSpPr>
            <p:cNvPr id="4022" name="Google Shape;4022;p340"/>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23" name="Google Shape;4023;p340"/>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sp>
        <p:nvSpPr>
          <p:cNvPr id="4028" name="Google Shape;4028;p341"/>
          <p:cNvSpPr txBox="1"/>
          <p:nvPr>
            <p:ph type="title"/>
          </p:nvPr>
        </p:nvSpPr>
        <p:spPr>
          <a:xfrm>
            <a:off x="46025" y="84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Develop a POST REST API to create employee object with following data fields in the JSON request</a:t>
            </a:r>
            <a:endParaRPr sz="1800">
              <a:solidFill>
                <a:srgbClr val="321A7C"/>
              </a:solidFill>
            </a:endParaRPr>
          </a:p>
        </p:txBody>
      </p:sp>
      <p:sp>
        <p:nvSpPr>
          <p:cNvPr id="4029" name="Google Shape;4029;p341"/>
          <p:cNvSpPr txBox="1"/>
          <p:nvPr>
            <p:ph idx="4294967295" type="body"/>
          </p:nvPr>
        </p:nvSpPr>
        <p:spPr>
          <a:xfrm>
            <a:off x="426450" y="1049250"/>
            <a:ext cx="87795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[String, Mandatory]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[Date,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[ENUM, Possible Values (Active, Not Active), 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[ENUM, Possible Values (HR, IT, Finance, Sales, Marketing)Throw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[DOUBLE,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[INT,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a:t>
            </a:r>
            <a:endParaRPr>
              <a:solidFill>
                <a:srgbClr val="0F0F0F"/>
              </a:solidFill>
              <a:latin typeface="Poppins Medium"/>
              <a:ea typeface="Poppins Medium"/>
              <a:cs typeface="Poppins Medium"/>
              <a:sym typeface="Poppins Medium"/>
            </a:endParaRPr>
          </a:p>
        </p:txBody>
      </p:sp>
      <p:sp>
        <p:nvSpPr>
          <p:cNvPr id="4030" name="Google Shape;4030;p341"/>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If you already have defined JSON Structure, then provide that in the context and Ask AI to generate the POST API using this JSON structure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to use 3 Layered Architecture (Controller, Service and Repository)</a:t>
            </a:r>
            <a:endParaRPr>
              <a:solidFill>
                <a:srgbClr val="0000FF"/>
              </a:solidFill>
              <a:latin typeface="Poppins Medium"/>
              <a:ea typeface="Poppins Medium"/>
              <a:cs typeface="Poppins Medium"/>
              <a:sym typeface="Poppins Medium"/>
            </a:endParaRPr>
          </a:p>
        </p:txBody>
      </p:sp>
      <p:sp>
        <p:nvSpPr>
          <p:cNvPr id="4031" name="Google Shape;4031;p341"/>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32" name="Google Shape;4032;p341"/>
          <p:cNvGrpSpPr/>
          <p:nvPr/>
        </p:nvGrpSpPr>
        <p:grpSpPr>
          <a:xfrm>
            <a:off x="664102" y="3990110"/>
            <a:ext cx="411496" cy="401914"/>
            <a:chOff x="-2697122" y="3820201"/>
            <a:chExt cx="390525" cy="385381"/>
          </a:xfrm>
        </p:grpSpPr>
        <p:sp>
          <p:nvSpPr>
            <p:cNvPr id="4033" name="Google Shape;4033;p341"/>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34" name="Google Shape;4034;p341"/>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8" name="Shape 4038"/>
        <p:cNvGrpSpPr/>
        <p:nvPr/>
      </p:nvGrpSpPr>
      <p:grpSpPr>
        <a:xfrm>
          <a:off x="0" y="0"/>
          <a:ext cx="0" cy="0"/>
          <a:chOff x="0" y="0"/>
          <a:chExt cx="0" cy="0"/>
        </a:xfrm>
      </p:grpSpPr>
      <p:sp>
        <p:nvSpPr>
          <p:cNvPr id="4039" name="Google Shape;4039;p342"/>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a:t>
            </a:r>
            <a:r>
              <a:rPr lang="en" sz="1700">
                <a:solidFill>
                  <a:srgbClr val="321A7C"/>
                </a:solidFill>
              </a:rPr>
              <a:t> Recommended Prompt to Create a POST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4040" name="Google Shape;4040;p342"/>
          <p:cNvSpPr txBox="1"/>
          <p:nvPr>
            <p:ph idx="4294967295" type="body"/>
          </p:nvPr>
        </p:nvSpPr>
        <p:spPr>
          <a:xfrm>
            <a:off x="275225" y="904475"/>
            <a:ext cx="8946600" cy="204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have an existing Employee Microservice in Java 17 using Springboot 3.2.11 and with Maven with the following 4 dependencies inside pom.xml (Spring Web, JPA, Lombok, H2) with an employee model already present.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 POST REST API using 3 layered architecture (Controller, Service and Repository) which will save an employee data in the database with the following data fields coming from JSON request: 1. </a:t>
            </a:r>
            <a:r>
              <a:rPr lang="en" sz="1000">
                <a:solidFill>
                  <a:srgbClr val="0F0F0F"/>
                </a:solidFill>
                <a:latin typeface="Poppins Medium"/>
                <a:ea typeface="Poppins Medium"/>
                <a:cs typeface="Poppins Medium"/>
                <a:sym typeface="Poppins Medium"/>
              </a:rPr>
              <a:t>Name [Mandatory], 2. Date Of Joining [Mandatory], 3. Status [Mandatory, Type: ENUM, Possible Values (Active, Not Active)], 4. Department [Mandatory, Type: ENUM, Possible Values (HR, IT, Finance, Sales, Marketing)], 5. Salary [Optional], 6. ManagerID [Optional]. </a:t>
            </a:r>
            <a:r>
              <a:rPr i="1" lang="en" sz="1000" u="sng">
                <a:solidFill>
                  <a:srgbClr val="0F0F0F"/>
                </a:solidFill>
                <a:latin typeface="Poppins Medium"/>
                <a:ea typeface="Poppins Medium"/>
                <a:cs typeface="Poppins Medium"/>
                <a:sym typeface="Poppins Medium"/>
              </a:rPr>
              <a:t>Also add all data validation for each data fields as required and as mentioned in specifications and throw a meaningful error back, when any data validation fails. Use camel Case for naming the JSON Request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4041" name="Google Shape;4041;p342"/>
          <p:cNvSpPr txBox="1"/>
          <p:nvPr/>
        </p:nvSpPr>
        <p:spPr>
          <a:xfrm>
            <a:off x="1193675" y="3441325"/>
            <a:ext cx="7904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etc. Ask AI to use 3 Layered Architecture (Controller, Service and Repository)</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if you have predefined JSON Structure, then provide in details.  </a:t>
            </a:r>
            <a:endParaRPr>
              <a:solidFill>
                <a:srgbClr val="0000FF"/>
              </a:solidFill>
              <a:latin typeface="Poppins Medium"/>
              <a:ea typeface="Poppins Medium"/>
              <a:cs typeface="Poppins Medium"/>
              <a:sym typeface="Poppins Medium"/>
            </a:endParaRPr>
          </a:p>
        </p:txBody>
      </p:sp>
      <p:sp>
        <p:nvSpPr>
          <p:cNvPr id="4042" name="Google Shape;4042;p342"/>
          <p:cNvSpPr/>
          <p:nvPr/>
        </p:nvSpPr>
        <p:spPr>
          <a:xfrm>
            <a:off x="306875" y="33417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43" name="Google Shape;4043;p342"/>
          <p:cNvGrpSpPr/>
          <p:nvPr/>
        </p:nvGrpSpPr>
        <p:grpSpPr>
          <a:xfrm>
            <a:off x="544527" y="3628935"/>
            <a:ext cx="411496" cy="401914"/>
            <a:chOff x="-2697122" y="3820201"/>
            <a:chExt cx="390525" cy="385381"/>
          </a:xfrm>
        </p:grpSpPr>
        <p:sp>
          <p:nvSpPr>
            <p:cNvPr id="4044" name="Google Shape;4044;p34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45" name="Google Shape;4045;p34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343"/>
          <p:cNvSpPr txBox="1"/>
          <p:nvPr>
            <p:ph type="title"/>
          </p:nvPr>
        </p:nvSpPr>
        <p:spPr>
          <a:xfrm>
            <a:off x="91425" y="748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Create a GET REST API to fetch all employee details with AI </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4051" name="Google Shape;4051;p343"/>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4052" name="Google Shape;4052;p343"/>
          <p:cNvSpPr txBox="1"/>
          <p:nvPr/>
        </p:nvSpPr>
        <p:spPr>
          <a:xfrm>
            <a:off x="1389450" y="3550563"/>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Give AI specific requirements (if data field doesn’t exist, then don’t sent it in response)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a:t>
            </a:r>
            <a:endParaRPr>
              <a:solidFill>
                <a:srgbClr val="0000FF"/>
              </a:solidFill>
              <a:latin typeface="Poppins Medium"/>
              <a:ea typeface="Poppins Medium"/>
              <a:cs typeface="Poppins Medium"/>
              <a:sym typeface="Poppins Medium"/>
            </a:endParaRPr>
          </a:p>
        </p:txBody>
      </p:sp>
      <p:sp>
        <p:nvSpPr>
          <p:cNvPr id="4053" name="Google Shape;4053;p343"/>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54" name="Google Shape;4054;p343"/>
          <p:cNvGrpSpPr/>
          <p:nvPr/>
        </p:nvGrpSpPr>
        <p:grpSpPr>
          <a:xfrm>
            <a:off x="740302" y="3837710"/>
            <a:ext cx="411496" cy="401914"/>
            <a:chOff x="-2697122" y="3820201"/>
            <a:chExt cx="390525" cy="385381"/>
          </a:xfrm>
        </p:grpSpPr>
        <p:sp>
          <p:nvSpPr>
            <p:cNvPr id="4055" name="Google Shape;4055;p34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56" name="Google Shape;4056;p34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sp>
        <p:nvSpPr>
          <p:cNvPr id="4061" name="Google Shape;4061;p344"/>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a:t>
            </a:r>
            <a:r>
              <a:rPr lang="en" sz="1700">
                <a:solidFill>
                  <a:srgbClr val="321A7C"/>
                </a:solidFill>
              </a:rPr>
              <a:t> Recommended Prompt to Create a GET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4062" name="Google Shape;4062;p344"/>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in the existing source code, Create a GET REST API on the path “/api/employees”, which will fetch all the available employees data from the database with the following data fields: 1. </a:t>
            </a:r>
            <a:r>
              <a:rPr lang="en" sz="1000">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sz="1000" u="sng">
                <a:solidFill>
                  <a:srgbClr val="0F0F0F"/>
                </a:solidFill>
                <a:latin typeface="Poppins Medium"/>
                <a:ea typeface="Poppins Medium"/>
                <a:cs typeface="Poppins Medium"/>
                <a:sym typeface="Poppins Medium"/>
              </a:rPr>
              <a:t>Send all the employee data in a list and if no employee exists, then send an empty list. Use camel Case for naming the JSON Response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4063" name="Google Shape;4063;p344"/>
          <p:cNvSpPr txBox="1"/>
          <p:nvPr/>
        </p:nvSpPr>
        <p:spPr>
          <a:xfrm>
            <a:off x="1269875" y="374850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Instead of writing full context in plain text, you can also send (attach) the relevant source code.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new project or when source code is not present or cannot be sent due to privacy or legal reasons then provide the full context in plain text.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accurate results it’s best to provide only the relevant section of the source code. </a:t>
            </a:r>
            <a:endParaRPr>
              <a:solidFill>
                <a:srgbClr val="0000FF"/>
              </a:solidFill>
              <a:latin typeface="Poppins Medium"/>
              <a:ea typeface="Poppins Medium"/>
              <a:cs typeface="Poppins Medium"/>
              <a:sym typeface="Poppins Medium"/>
            </a:endParaRPr>
          </a:p>
        </p:txBody>
      </p:sp>
      <p:sp>
        <p:nvSpPr>
          <p:cNvPr id="4064" name="Google Shape;4064;p344"/>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65" name="Google Shape;4065;p344"/>
          <p:cNvGrpSpPr/>
          <p:nvPr/>
        </p:nvGrpSpPr>
        <p:grpSpPr>
          <a:xfrm>
            <a:off x="620727" y="3781335"/>
            <a:ext cx="411496" cy="401914"/>
            <a:chOff x="-2697122" y="3820201"/>
            <a:chExt cx="390525" cy="385381"/>
          </a:xfrm>
        </p:grpSpPr>
        <p:sp>
          <p:nvSpPr>
            <p:cNvPr id="4066" name="Google Shape;4066;p34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67" name="Google Shape;4067;p34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1" name="Shape 4071"/>
        <p:cNvGrpSpPr/>
        <p:nvPr/>
      </p:nvGrpSpPr>
      <p:grpSpPr>
        <a:xfrm>
          <a:off x="0" y="0"/>
          <a:ext cx="0" cy="0"/>
          <a:chOff x="0" y="0"/>
          <a:chExt cx="0" cy="0"/>
        </a:xfrm>
      </p:grpSpPr>
      <p:sp>
        <p:nvSpPr>
          <p:cNvPr id="4072" name="Google Shape;4072;p345"/>
          <p:cNvSpPr txBox="1"/>
          <p:nvPr>
            <p:ph type="title"/>
          </p:nvPr>
        </p:nvSpPr>
        <p:spPr>
          <a:xfrm>
            <a:off x="233725" y="423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Create a GET REST API to fetch a single employee details by {id}</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with AI 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4073" name="Google Shape;4073;p345"/>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4074" name="Google Shape;4074;p345"/>
          <p:cNvSpPr txBox="1"/>
          <p:nvPr/>
        </p:nvSpPr>
        <p:spPr>
          <a:xfrm>
            <a:off x="1389450" y="3399088"/>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(Super Important)</a:t>
            </a:r>
            <a:endParaRPr>
              <a:solidFill>
                <a:srgbClr val="0000FF"/>
              </a:solidFill>
              <a:latin typeface="Poppins Medium"/>
              <a:ea typeface="Poppins Medium"/>
              <a:cs typeface="Poppins Medium"/>
              <a:sym typeface="Poppins Medium"/>
            </a:endParaRPr>
          </a:p>
        </p:txBody>
      </p:sp>
      <p:sp>
        <p:nvSpPr>
          <p:cNvPr id="4075" name="Google Shape;4075;p345"/>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76" name="Google Shape;4076;p345"/>
          <p:cNvGrpSpPr/>
          <p:nvPr/>
        </p:nvGrpSpPr>
        <p:grpSpPr>
          <a:xfrm>
            <a:off x="740302" y="3837710"/>
            <a:ext cx="411496" cy="401914"/>
            <a:chOff x="-2697122" y="3820201"/>
            <a:chExt cx="390525" cy="385381"/>
          </a:xfrm>
        </p:grpSpPr>
        <p:sp>
          <p:nvSpPr>
            <p:cNvPr id="4077" name="Google Shape;4077;p34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78" name="Google Shape;4078;p34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sp>
        <p:nvSpPr>
          <p:cNvPr id="4083" name="Google Shape;4083;p346"/>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a:t>
            </a:r>
            <a:r>
              <a:rPr lang="en" sz="1700">
                <a:solidFill>
                  <a:srgbClr val="321A7C"/>
                </a:solidFill>
              </a:rPr>
              <a:t> Recommended Prompt to Create a GET REST API by {id}</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4084" name="Google Shape;4084;p346"/>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GET REST API on the path “/api/employees/{id}”, which will fetch a single employee data from the database for the provided {id} in the request. In the response, return following data fields: 1. </a:t>
            </a:r>
            <a:r>
              <a:rPr lang="en">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u="sng">
                <a:solidFill>
                  <a:srgbClr val="0F0F0F"/>
                </a:solidFill>
                <a:latin typeface="Poppins Medium"/>
                <a:ea typeface="Poppins Medium"/>
                <a:cs typeface="Poppins Medium"/>
                <a:sym typeface="Poppins Medium"/>
              </a:rPr>
              <a:t>If the employee data doesn’t exist, then return 404 Not Found Error. Use camel Case for naming the JSON Response data fields.</a:t>
            </a:r>
            <a:endParaRPr b="1">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4085" name="Google Shape;4085;p346"/>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When possibility of confusion, like with two similar GET APIs (get all employees &amp; get employee by id), then add clarity by providing specific details like “path:/api/employees/{id}” to AI</a:t>
            </a:r>
            <a:endParaRPr>
              <a:solidFill>
                <a:srgbClr val="0000FF"/>
              </a:solidFill>
              <a:latin typeface="Poppins Medium"/>
              <a:ea typeface="Poppins Medium"/>
              <a:cs typeface="Poppins Medium"/>
              <a:sym typeface="Poppins Medium"/>
            </a:endParaRPr>
          </a:p>
        </p:txBody>
      </p:sp>
      <p:sp>
        <p:nvSpPr>
          <p:cNvPr id="4086" name="Google Shape;4086;p346"/>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87" name="Google Shape;4087;p346"/>
          <p:cNvGrpSpPr/>
          <p:nvPr/>
        </p:nvGrpSpPr>
        <p:grpSpPr>
          <a:xfrm>
            <a:off x="620727" y="3781335"/>
            <a:ext cx="411496" cy="401914"/>
            <a:chOff x="-2697122" y="3820201"/>
            <a:chExt cx="390525" cy="385381"/>
          </a:xfrm>
        </p:grpSpPr>
        <p:sp>
          <p:nvSpPr>
            <p:cNvPr id="4088" name="Google Shape;4088;p346"/>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089" name="Google Shape;4089;p346"/>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84"/>
          <p:cNvSpPr txBox="1"/>
          <p:nvPr>
            <p:ph type="title"/>
          </p:nvPr>
        </p:nvSpPr>
        <p:spPr>
          <a:xfrm>
            <a:off x="1077050" y="92300"/>
            <a:ext cx="70950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How AI will transform the Software Engineering Landscape?</a:t>
            </a:r>
            <a:endParaRPr sz="1600">
              <a:solidFill>
                <a:srgbClr val="321A7C"/>
              </a:solidFill>
            </a:endParaRPr>
          </a:p>
          <a:p>
            <a:pPr indent="0" lvl="0" marL="0" rtl="0" algn="ctr">
              <a:lnSpc>
                <a:spcPct val="150000"/>
              </a:lnSpc>
              <a:spcBef>
                <a:spcPts val="0"/>
              </a:spcBef>
              <a:spcAft>
                <a:spcPts val="0"/>
              </a:spcAft>
              <a:buNone/>
            </a:pPr>
            <a:r>
              <a:rPr lang="en" sz="1900">
                <a:solidFill>
                  <a:srgbClr val="321A7C"/>
                </a:solidFill>
              </a:rPr>
              <a:t>4 Pillars of Transformation</a:t>
            </a:r>
            <a:endParaRPr sz="2200">
              <a:solidFill>
                <a:srgbClr val="321A7C"/>
              </a:solidFill>
            </a:endParaRPr>
          </a:p>
        </p:txBody>
      </p:sp>
      <p:sp>
        <p:nvSpPr>
          <p:cNvPr id="2429" name="Google Shape;2429;p284"/>
          <p:cNvSpPr/>
          <p:nvPr/>
        </p:nvSpPr>
        <p:spPr>
          <a:xfrm>
            <a:off x="7261013" y="2982775"/>
            <a:ext cx="1613400" cy="6438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AI based End to End Testing (Including UI Quality, Security, Functional, etc.)</a:t>
            </a:r>
            <a:endParaRPr/>
          </a:p>
        </p:txBody>
      </p:sp>
      <p:sp>
        <p:nvSpPr>
          <p:cNvPr id="2430" name="Google Shape;2430;p284"/>
          <p:cNvSpPr/>
          <p:nvPr/>
        </p:nvSpPr>
        <p:spPr>
          <a:xfrm>
            <a:off x="5237663" y="2982775"/>
            <a:ext cx="16134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a:t>
            </a:r>
            <a:r>
              <a:rPr lang="en" sz="700"/>
              <a:t>Write minimum prompt (Audio, Screenshare)</a:t>
            </a:r>
            <a:endParaRPr sz="700"/>
          </a:p>
          <a:p>
            <a:pPr indent="0" lvl="0" marL="0" rtl="0" algn="l">
              <a:spcBef>
                <a:spcPts val="0"/>
              </a:spcBef>
              <a:spcAft>
                <a:spcPts val="0"/>
              </a:spcAft>
              <a:buNone/>
            </a:pPr>
            <a:r>
              <a:rPr lang="en" sz="700"/>
              <a:t>2. Minimum iterations with AI to produce right code </a:t>
            </a:r>
            <a:endParaRPr/>
          </a:p>
        </p:txBody>
      </p:sp>
      <p:sp>
        <p:nvSpPr>
          <p:cNvPr id="2431" name="Google Shape;2431;p284"/>
          <p:cNvSpPr/>
          <p:nvPr/>
        </p:nvSpPr>
        <p:spPr>
          <a:xfrm>
            <a:off x="3214325" y="2982775"/>
            <a:ext cx="16134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Integration with LLMs</a:t>
            </a:r>
            <a:endParaRPr sz="700"/>
          </a:p>
          <a:p>
            <a:pPr indent="0" lvl="0" marL="0" rtl="0" algn="l">
              <a:spcBef>
                <a:spcPts val="0"/>
              </a:spcBef>
              <a:spcAft>
                <a:spcPts val="0"/>
              </a:spcAft>
              <a:buNone/>
            </a:pPr>
            <a:r>
              <a:rPr lang="en" sz="700"/>
              <a:t>2. Agents, MCP, Search Web, etc.</a:t>
            </a:r>
            <a:endParaRPr/>
          </a:p>
        </p:txBody>
      </p:sp>
      <p:sp>
        <p:nvSpPr>
          <p:cNvPr id="2432" name="Google Shape;2432;p284"/>
          <p:cNvSpPr/>
          <p:nvPr/>
        </p:nvSpPr>
        <p:spPr>
          <a:xfrm>
            <a:off x="1182275" y="2991650"/>
            <a:ext cx="16134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Bigger LLMs</a:t>
            </a:r>
            <a:endParaRPr sz="700"/>
          </a:p>
          <a:p>
            <a:pPr indent="0" lvl="0" marL="0" rtl="0" algn="l">
              <a:spcBef>
                <a:spcPts val="0"/>
              </a:spcBef>
              <a:spcAft>
                <a:spcPts val="0"/>
              </a:spcAft>
              <a:buNone/>
            </a:pPr>
            <a:r>
              <a:rPr lang="en" sz="700"/>
              <a:t>2. Fine Tuned Models for Coding</a:t>
            </a:r>
            <a:endParaRPr/>
          </a:p>
        </p:txBody>
      </p:sp>
      <p:sp>
        <p:nvSpPr>
          <p:cNvPr id="2433" name="Google Shape;2433;p284"/>
          <p:cNvSpPr/>
          <p:nvPr/>
        </p:nvSpPr>
        <p:spPr>
          <a:xfrm>
            <a:off x="3324150" y="2562800"/>
            <a:ext cx="13785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Copilot, Cursor, Aider, Cline, Agent, MCP</a:t>
            </a:r>
            <a:r>
              <a:rPr lang="en" sz="700">
                <a:solidFill>
                  <a:srgbClr val="000000"/>
                </a:solidFill>
              </a:rPr>
              <a:t>, </a:t>
            </a:r>
            <a:r>
              <a:rPr lang="en" sz="700"/>
              <a:t>etc.</a:t>
            </a:r>
            <a:endParaRPr sz="700"/>
          </a:p>
        </p:txBody>
      </p:sp>
      <p:sp>
        <p:nvSpPr>
          <p:cNvPr id="2434" name="Google Shape;2434;p284"/>
          <p:cNvSpPr/>
          <p:nvPr/>
        </p:nvSpPr>
        <p:spPr>
          <a:xfrm>
            <a:off x="1344725" y="2562800"/>
            <a:ext cx="13059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Gemini, ChatGPT, Claude, Ollama, etc.</a:t>
            </a:r>
            <a:endParaRPr/>
          </a:p>
        </p:txBody>
      </p:sp>
      <p:sp>
        <p:nvSpPr>
          <p:cNvPr id="2435" name="Google Shape;2435;p284"/>
          <p:cNvSpPr/>
          <p:nvPr/>
        </p:nvSpPr>
        <p:spPr>
          <a:xfrm>
            <a:off x="1451375" y="191650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436" name="Google Shape;2436;p284"/>
          <p:cNvSpPr/>
          <p:nvPr/>
        </p:nvSpPr>
        <p:spPr>
          <a:xfrm>
            <a:off x="3474800" y="191650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437" name="Google Shape;2437;p284"/>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438" name="Google Shape;2438;p284"/>
          <p:cNvCxnSpPr/>
          <p:nvPr/>
        </p:nvCxnSpPr>
        <p:spPr>
          <a:xfrm>
            <a:off x="4589700" y="22645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439" name="Google Shape;2439;p284"/>
          <p:cNvCxnSpPr/>
          <p:nvPr/>
        </p:nvCxnSpPr>
        <p:spPr>
          <a:xfrm>
            <a:off x="6613138" y="22645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440" name="Google Shape;2440;p284"/>
          <p:cNvSpPr/>
          <p:nvPr/>
        </p:nvSpPr>
        <p:spPr>
          <a:xfrm>
            <a:off x="5391425" y="2563100"/>
            <a:ext cx="13059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Prompt Engineering, AI Debugging, Checking AI Hallucination</a:t>
            </a:r>
            <a:endParaRPr sz="700"/>
          </a:p>
        </p:txBody>
      </p:sp>
      <p:sp>
        <p:nvSpPr>
          <p:cNvPr id="2441" name="Google Shape;2441;p284"/>
          <p:cNvSpPr/>
          <p:nvPr/>
        </p:nvSpPr>
        <p:spPr>
          <a:xfrm>
            <a:off x="5498225" y="19165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442" name="Google Shape;2442;p284"/>
          <p:cNvSpPr txBox="1"/>
          <p:nvPr/>
        </p:nvSpPr>
        <p:spPr>
          <a:xfrm>
            <a:off x="33350" y="2140650"/>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Featur</a:t>
            </a:r>
            <a:r>
              <a:rPr lang="en" sz="1600"/>
              <a:t>e</a:t>
            </a:r>
            <a:endParaRPr sz="1600">
              <a:solidFill>
                <a:srgbClr val="000000"/>
              </a:solidFill>
            </a:endParaRPr>
          </a:p>
        </p:txBody>
      </p:sp>
      <p:sp>
        <p:nvSpPr>
          <p:cNvPr id="2443" name="Google Shape;2443;p284"/>
          <p:cNvSpPr/>
          <p:nvPr/>
        </p:nvSpPr>
        <p:spPr>
          <a:xfrm>
            <a:off x="7386100" y="2503475"/>
            <a:ext cx="1346100" cy="6843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Validate code output, UI test, security test, End to End AI Testing, etc.</a:t>
            </a:r>
            <a:endParaRPr sz="700"/>
          </a:p>
        </p:txBody>
      </p:sp>
      <p:sp>
        <p:nvSpPr>
          <p:cNvPr id="2444" name="Google Shape;2444;p284"/>
          <p:cNvSpPr/>
          <p:nvPr/>
        </p:nvSpPr>
        <p:spPr>
          <a:xfrm>
            <a:off x="7521675" y="19164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sp>
        <p:nvSpPr>
          <p:cNvPr id="2445" name="Google Shape;2445;p284"/>
          <p:cNvSpPr txBox="1"/>
          <p:nvPr/>
        </p:nvSpPr>
        <p:spPr>
          <a:xfrm>
            <a:off x="60050" y="2653838"/>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Tools</a:t>
            </a:r>
            <a:endParaRPr sz="1600">
              <a:solidFill>
                <a:srgbClr val="000000"/>
              </a:solidFill>
            </a:endParaRPr>
          </a:p>
        </p:txBody>
      </p:sp>
      <p:sp>
        <p:nvSpPr>
          <p:cNvPr id="2446" name="Google Shape;2446;p284"/>
          <p:cNvSpPr txBox="1"/>
          <p:nvPr/>
        </p:nvSpPr>
        <p:spPr>
          <a:xfrm>
            <a:off x="60050" y="3167050"/>
            <a:ext cx="101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Future</a:t>
            </a:r>
            <a:endParaRPr sz="1600">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347"/>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Develop a PATCH REST API to edit any of the below data fields of the employee object</a:t>
            </a:r>
            <a:endParaRPr sz="1800">
              <a:solidFill>
                <a:srgbClr val="321A7C"/>
              </a:solidFill>
            </a:endParaRPr>
          </a:p>
        </p:txBody>
      </p:sp>
      <p:sp>
        <p:nvSpPr>
          <p:cNvPr id="4095" name="Google Shape;4095;p347"/>
          <p:cNvSpPr txBox="1"/>
          <p:nvPr>
            <p:ph idx="4294967295" type="body"/>
          </p:nvPr>
        </p:nvSpPr>
        <p:spPr>
          <a:xfrm>
            <a:off x="426450" y="1049250"/>
            <a:ext cx="70278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[Optional]</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 as necessary </a:t>
            </a:r>
            <a:endParaRPr>
              <a:solidFill>
                <a:srgbClr val="0F0F0F"/>
              </a:solidFill>
              <a:latin typeface="Poppins Medium"/>
              <a:ea typeface="Poppins Medium"/>
              <a:cs typeface="Poppins Medium"/>
              <a:sym typeface="Poppins Medium"/>
            </a:endParaRPr>
          </a:p>
        </p:txBody>
      </p:sp>
      <p:sp>
        <p:nvSpPr>
          <p:cNvPr id="4096" name="Google Shape;4096;p347"/>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explicitly to use Patch API instead of using PUT API, as Patch would only update one or more data fields as per the need, while PUT would override the entire employee object in the database.</a:t>
            </a:r>
            <a:endParaRPr>
              <a:solidFill>
                <a:srgbClr val="0000FF"/>
              </a:solidFill>
              <a:latin typeface="Poppins Medium"/>
              <a:ea typeface="Poppins Medium"/>
              <a:cs typeface="Poppins Medium"/>
              <a:sym typeface="Poppins Medium"/>
            </a:endParaRPr>
          </a:p>
        </p:txBody>
      </p:sp>
      <p:sp>
        <p:nvSpPr>
          <p:cNvPr id="4097" name="Google Shape;4097;p347"/>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98" name="Google Shape;4098;p347"/>
          <p:cNvGrpSpPr/>
          <p:nvPr/>
        </p:nvGrpSpPr>
        <p:grpSpPr>
          <a:xfrm>
            <a:off x="664102" y="3990110"/>
            <a:ext cx="411496" cy="401914"/>
            <a:chOff x="-2697122" y="3820201"/>
            <a:chExt cx="390525" cy="385381"/>
          </a:xfrm>
        </p:grpSpPr>
        <p:sp>
          <p:nvSpPr>
            <p:cNvPr id="4099" name="Google Shape;4099;p34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100" name="Google Shape;4100;p34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4" name="Shape 4104"/>
        <p:cNvGrpSpPr/>
        <p:nvPr/>
      </p:nvGrpSpPr>
      <p:grpSpPr>
        <a:xfrm>
          <a:off x="0" y="0"/>
          <a:ext cx="0" cy="0"/>
          <a:chOff x="0" y="0"/>
          <a:chExt cx="0" cy="0"/>
        </a:xfrm>
      </p:grpSpPr>
      <p:sp>
        <p:nvSpPr>
          <p:cNvPr id="4105" name="Google Shape;4105;p348"/>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a:t>
            </a:r>
            <a:r>
              <a:rPr lang="en" sz="1700">
                <a:solidFill>
                  <a:srgbClr val="321A7C"/>
                </a:solidFill>
              </a:rPr>
              <a:t> Recommended Prompt to edit any data field of the employee object via PATCH REST API</a:t>
            </a:r>
            <a:endParaRPr sz="1800">
              <a:solidFill>
                <a:srgbClr val="321A7C"/>
              </a:solidFill>
            </a:endParaRPr>
          </a:p>
        </p:txBody>
      </p:sp>
      <p:sp>
        <p:nvSpPr>
          <p:cNvPr id="4106" name="Google Shape;4106;p348"/>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PATCH REST API on the path “/api/employees/{id}”, which will update any of the provided data fields in the json request for existing employee object in the database. </a:t>
            </a:r>
            <a:r>
              <a:rPr i="1" lang="en" u="sng">
                <a:solidFill>
                  <a:srgbClr val="000000"/>
                </a:solidFill>
                <a:latin typeface="Poppins Medium"/>
                <a:ea typeface="Poppins Medium"/>
                <a:cs typeface="Poppins Medium"/>
                <a:sym typeface="Poppins Medium"/>
              </a:rPr>
              <a:t>Except the “id”, all the other existing employee data fields can be modified by the PATCH API. Do a proper data validations and error handling, like accept only allowed enum values. Throw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4107" name="Google Shape;4107;p348"/>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the existing project, when data fields already exist, we don’t need to provide the all the data fields in the prompt, let AI read it from existing code.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a good practice to explicitly mention all the important data validations and error handling in the prompt to the AI.</a:t>
            </a:r>
            <a:endParaRPr>
              <a:solidFill>
                <a:srgbClr val="0000FF"/>
              </a:solidFill>
              <a:latin typeface="Poppins Medium"/>
              <a:ea typeface="Poppins Medium"/>
              <a:cs typeface="Poppins Medium"/>
              <a:sym typeface="Poppins Medium"/>
            </a:endParaRPr>
          </a:p>
        </p:txBody>
      </p:sp>
      <p:sp>
        <p:nvSpPr>
          <p:cNvPr id="4108" name="Google Shape;4108;p348"/>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109" name="Google Shape;4109;p348"/>
          <p:cNvGrpSpPr/>
          <p:nvPr/>
        </p:nvGrpSpPr>
        <p:grpSpPr>
          <a:xfrm>
            <a:off x="620727" y="3781335"/>
            <a:ext cx="411496" cy="401914"/>
            <a:chOff x="-2697122" y="3820201"/>
            <a:chExt cx="390525" cy="385381"/>
          </a:xfrm>
        </p:grpSpPr>
        <p:sp>
          <p:nvSpPr>
            <p:cNvPr id="4110" name="Google Shape;4110;p34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111" name="Google Shape;4111;p34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5" name="Shape 4115"/>
        <p:cNvGrpSpPr/>
        <p:nvPr/>
      </p:nvGrpSpPr>
      <p:grpSpPr>
        <a:xfrm>
          <a:off x="0" y="0"/>
          <a:ext cx="0" cy="0"/>
          <a:chOff x="0" y="0"/>
          <a:chExt cx="0" cy="0"/>
        </a:xfrm>
      </p:grpSpPr>
      <p:sp>
        <p:nvSpPr>
          <p:cNvPr id="4116" name="Google Shape;4116;p349"/>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6 - Develop a DELETE REST API to delete an employee object</a:t>
            </a:r>
            <a:endParaRPr sz="1800">
              <a:solidFill>
                <a:srgbClr val="321A7C"/>
              </a:solidFill>
            </a:endParaRPr>
          </a:p>
        </p:txBody>
      </p:sp>
      <p:sp>
        <p:nvSpPr>
          <p:cNvPr id="4117" name="Google Shape;4117;p349"/>
          <p:cNvSpPr txBox="1"/>
          <p:nvPr>
            <p:ph idx="4294967295" type="body"/>
          </p:nvPr>
        </p:nvSpPr>
        <p:spPr>
          <a:xfrm>
            <a:off x="475275" y="613025"/>
            <a:ext cx="8284200" cy="85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latin typeface="Poppins"/>
                <a:ea typeface="Poppins"/>
                <a:cs typeface="Poppins"/>
                <a:sym typeface="Poppins"/>
              </a:rPr>
              <a:t>Requirements</a:t>
            </a:r>
            <a:r>
              <a:rPr lang="en">
                <a:solidFill>
                  <a:srgbClr val="000000"/>
                </a:solidFill>
                <a:latin typeface="Poppins Medium"/>
                <a:ea typeface="Poppins Medium"/>
                <a:cs typeface="Poppins Medium"/>
                <a:sym typeface="Poppins Medium"/>
              </a:rPr>
              <a:t>: Develop a DELETE REST API on the path “/api/employees/{id}”, also perform standard error handling, like when no employee exist for the provided id, then throw relevant error. </a:t>
            </a:r>
            <a:endParaRPr>
              <a:solidFill>
                <a:srgbClr val="0F0F0F"/>
              </a:solidFill>
              <a:latin typeface="Poppins Medium"/>
              <a:ea typeface="Poppins Medium"/>
              <a:cs typeface="Poppins Medium"/>
              <a:sym typeface="Poppins Medium"/>
            </a:endParaRPr>
          </a:p>
        </p:txBody>
      </p:sp>
      <p:sp>
        <p:nvSpPr>
          <p:cNvPr id="4118" name="Google Shape;4118;p349"/>
          <p:cNvSpPr/>
          <p:nvPr/>
        </p:nvSpPr>
        <p:spPr>
          <a:xfrm>
            <a:off x="4264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119" name="Google Shape;4119;p349"/>
          <p:cNvGrpSpPr/>
          <p:nvPr/>
        </p:nvGrpSpPr>
        <p:grpSpPr>
          <a:xfrm>
            <a:off x="664102" y="4142510"/>
            <a:ext cx="411496" cy="401914"/>
            <a:chOff x="-2697122" y="3820201"/>
            <a:chExt cx="390525" cy="385381"/>
          </a:xfrm>
        </p:grpSpPr>
        <p:sp>
          <p:nvSpPr>
            <p:cNvPr id="4120" name="Google Shape;4120;p349"/>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121" name="Google Shape;4121;p349"/>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122" name="Google Shape;4122;p349"/>
          <p:cNvSpPr txBox="1"/>
          <p:nvPr>
            <p:ph type="title"/>
          </p:nvPr>
        </p:nvSpPr>
        <p:spPr>
          <a:xfrm>
            <a:off x="255275" y="15107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create a DELETE REST API with AI</a:t>
            </a:r>
            <a:endParaRPr sz="1800">
              <a:solidFill>
                <a:srgbClr val="321A7C"/>
              </a:solidFill>
            </a:endParaRPr>
          </a:p>
        </p:txBody>
      </p:sp>
      <p:sp>
        <p:nvSpPr>
          <p:cNvPr id="4123" name="Google Shape;4123;p349"/>
          <p:cNvSpPr txBox="1"/>
          <p:nvPr>
            <p:ph idx="4294967295" type="body"/>
          </p:nvPr>
        </p:nvSpPr>
        <p:spPr>
          <a:xfrm>
            <a:off x="216525" y="190625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DELETE REST API on the path “/api/employees/{id}”, which will do a HARD Delete of the employee object from the database. </a:t>
            </a:r>
            <a:r>
              <a:rPr i="1" lang="en" u="sng">
                <a:solidFill>
                  <a:srgbClr val="000000"/>
                </a:solidFill>
                <a:latin typeface="Poppins Medium"/>
                <a:ea typeface="Poppins Medium"/>
                <a:cs typeface="Poppins Medium"/>
                <a:sym typeface="Poppins Medium"/>
              </a:rPr>
              <a:t>Do the proper data validations and error handling, like throw relevant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4124" name="Google Shape;4124;p349"/>
          <p:cNvSpPr txBox="1"/>
          <p:nvPr/>
        </p:nvSpPr>
        <p:spPr>
          <a:xfrm>
            <a:off x="1269875" y="392695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good practice to explicitly mention HARD delete or SOFT delete, so that AI will not confuse and code the required implementation.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 Hard Delete, the record is actually deleted from the database, while in Soft delete the record is flagged as deleted by changing one of the data field (like status, etc.) value to “deleted”, “inactive”, etc.</a:t>
            </a:r>
            <a:endParaRPr>
              <a:solidFill>
                <a:srgbClr val="0000FF"/>
              </a:solidFill>
              <a:latin typeface="Poppins Medium"/>
              <a:ea typeface="Poppins Medium"/>
              <a:cs typeface="Poppins Medium"/>
              <a:sym typeface="Poppins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350"/>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4130" name="Google Shape;4130;p350"/>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 2 New Features with AI</a:t>
            </a:r>
            <a:endParaRPr/>
          </a:p>
        </p:txBody>
      </p:sp>
      <p:grpSp>
        <p:nvGrpSpPr>
          <p:cNvPr id="4131" name="Google Shape;4131;p350"/>
          <p:cNvGrpSpPr/>
          <p:nvPr/>
        </p:nvGrpSpPr>
        <p:grpSpPr>
          <a:xfrm>
            <a:off x="5348690" y="714128"/>
            <a:ext cx="3659361" cy="2863197"/>
            <a:chOff x="5348690" y="714128"/>
            <a:chExt cx="3659361" cy="2863197"/>
          </a:xfrm>
        </p:grpSpPr>
        <p:grpSp>
          <p:nvGrpSpPr>
            <p:cNvPr id="4132" name="Google Shape;4132;p350"/>
            <p:cNvGrpSpPr/>
            <p:nvPr/>
          </p:nvGrpSpPr>
          <p:grpSpPr>
            <a:xfrm>
              <a:off x="5348722" y="714128"/>
              <a:ext cx="783937" cy="559911"/>
              <a:chOff x="5388046" y="-4643818"/>
              <a:chExt cx="1473565" cy="1052465"/>
            </a:xfrm>
          </p:grpSpPr>
          <p:sp>
            <p:nvSpPr>
              <p:cNvPr id="4133" name="Google Shape;4133;p350"/>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4" name="Google Shape;4134;p350"/>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35" name="Google Shape;4135;p350"/>
              <p:cNvGrpSpPr/>
              <p:nvPr/>
            </p:nvGrpSpPr>
            <p:grpSpPr>
              <a:xfrm>
                <a:off x="5476867" y="-4404312"/>
                <a:ext cx="1298257" cy="581025"/>
                <a:chOff x="5476867" y="-4404312"/>
                <a:chExt cx="1298257" cy="581025"/>
              </a:xfrm>
            </p:grpSpPr>
            <p:sp>
              <p:nvSpPr>
                <p:cNvPr id="4136" name="Google Shape;4136;p350"/>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7" name="Google Shape;4137;p350"/>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8" name="Google Shape;4138;p350"/>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9" name="Google Shape;4139;p350"/>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0" name="Google Shape;4140;p350"/>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1" name="Google Shape;4141;p350"/>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2" name="Google Shape;4142;p350"/>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3" name="Google Shape;4143;p350"/>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4" name="Google Shape;4144;p350"/>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5" name="Google Shape;4145;p350"/>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6" name="Google Shape;4146;p350"/>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7" name="Google Shape;4147;p350"/>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8" name="Google Shape;4148;p350"/>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9" name="Google Shape;4149;p350"/>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0" name="Google Shape;4150;p350"/>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1" name="Google Shape;4151;p350"/>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2" name="Google Shape;4152;p350"/>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3" name="Google Shape;4153;p350"/>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4" name="Google Shape;4154;p350"/>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5" name="Google Shape;4155;p350"/>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6" name="Google Shape;4156;p350"/>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7" name="Google Shape;4157;p350"/>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8" name="Google Shape;4158;p350"/>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9" name="Google Shape;4159;p350"/>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0" name="Google Shape;4160;p350"/>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1" name="Google Shape;4161;p350"/>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2" name="Google Shape;4162;p350"/>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3" name="Google Shape;4163;p350"/>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4" name="Google Shape;4164;p350"/>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65" name="Google Shape;4165;p350"/>
            <p:cNvGrpSpPr/>
            <p:nvPr/>
          </p:nvGrpSpPr>
          <p:grpSpPr>
            <a:xfrm>
              <a:off x="6319481" y="1421518"/>
              <a:ext cx="1444752" cy="635727"/>
              <a:chOff x="1733780" y="-3418546"/>
              <a:chExt cx="3810000" cy="1676495"/>
            </a:xfrm>
          </p:grpSpPr>
          <p:grpSp>
            <p:nvGrpSpPr>
              <p:cNvPr id="4166" name="Google Shape;4166;p350"/>
              <p:cNvGrpSpPr/>
              <p:nvPr/>
            </p:nvGrpSpPr>
            <p:grpSpPr>
              <a:xfrm>
                <a:off x="1733780" y="-3418546"/>
                <a:ext cx="3810000" cy="1676495"/>
                <a:chOff x="1733780" y="-3418546"/>
                <a:chExt cx="3810000" cy="1676495"/>
              </a:xfrm>
            </p:grpSpPr>
            <p:sp>
              <p:nvSpPr>
                <p:cNvPr id="4167" name="Google Shape;4167;p35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8" name="Google Shape;4168;p35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9" name="Google Shape;4169;p35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0" name="Google Shape;4170;p35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1" name="Google Shape;4171;p35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2" name="Google Shape;4172;p35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3" name="Google Shape;4173;p35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4" name="Google Shape;4174;p35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5" name="Google Shape;4175;p35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6" name="Google Shape;4176;p35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7" name="Google Shape;4177;p35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8" name="Google Shape;4178;p35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9" name="Google Shape;4179;p35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0" name="Google Shape;4180;p35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1" name="Google Shape;4181;p35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2" name="Google Shape;4182;p35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3" name="Google Shape;4183;p35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4" name="Google Shape;4184;p35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5" name="Google Shape;4185;p35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6" name="Google Shape;4186;p35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7" name="Google Shape;4187;p35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8" name="Google Shape;4188;p35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9" name="Google Shape;4189;p35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0" name="Google Shape;4190;p35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1" name="Google Shape;4191;p35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2" name="Google Shape;4192;p35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3" name="Google Shape;4193;p35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4" name="Google Shape;4194;p35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5" name="Google Shape;4195;p35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6" name="Google Shape;4196;p35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7" name="Google Shape;4197;p35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8" name="Google Shape;4198;p35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9" name="Google Shape;4199;p35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0" name="Google Shape;4200;p35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1" name="Google Shape;4201;p35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2" name="Google Shape;4202;p35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3" name="Google Shape;4203;p35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4" name="Google Shape;4204;p35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5" name="Google Shape;4205;p35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6" name="Google Shape;4206;p35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7" name="Google Shape;4207;p35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8" name="Google Shape;4208;p35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9" name="Google Shape;4209;p35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10" name="Google Shape;4210;p350"/>
              <p:cNvGrpSpPr/>
              <p:nvPr/>
            </p:nvGrpSpPr>
            <p:grpSpPr>
              <a:xfrm>
                <a:off x="1733780" y="-3418546"/>
                <a:ext cx="3810000" cy="1676495"/>
                <a:chOff x="1733780" y="-3418546"/>
                <a:chExt cx="3810000" cy="1676495"/>
              </a:xfrm>
            </p:grpSpPr>
            <p:sp>
              <p:nvSpPr>
                <p:cNvPr id="4211" name="Google Shape;4211;p35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2" name="Google Shape;4212;p35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3" name="Google Shape;4213;p35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4" name="Google Shape;4214;p35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5" name="Google Shape;4215;p35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6" name="Google Shape;4216;p35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7" name="Google Shape;4217;p35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8" name="Google Shape;4218;p35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9" name="Google Shape;4219;p35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0" name="Google Shape;4220;p35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1" name="Google Shape;4221;p35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2" name="Google Shape;4222;p35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3" name="Google Shape;4223;p35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4" name="Google Shape;4224;p35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5" name="Google Shape;4225;p35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6" name="Google Shape;4226;p35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7" name="Google Shape;4227;p35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8" name="Google Shape;4228;p35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9" name="Google Shape;4229;p35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0" name="Google Shape;4230;p35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1" name="Google Shape;4231;p35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2" name="Google Shape;4232;p35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3" name="Google Shape;4233;p35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4" name="Google Shape;4234;p35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5" name="Google Shape;4235;p35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6" name="Google Shape;4236;p35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7" name="Google Shape;4237;p35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8" name="Google Shape;4238;p35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9" name="Google Shape;4239;p35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0" name="Google Shape;4240;p35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1" name="Google Shape;4241;p35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2" name="Google Shape;4242;p35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3" name="Google Shape;4243;p35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4" name="Google Shape;4244;p35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5" name="Google Shape;4245;p35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6" name="Google Shape;4246;p35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7" name="Google Shape;4247;p35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8" name="Google Shape;4248;p35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9" name="Google Shape;4249;p35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0" name="Google Shape;4250;p35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1" name="Google Shape;4251;p35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2" name="Google Shape;4252;p35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3" name="Google Shape;4253;p35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54" name="Google Shape;4254;p350"/>
            <p:cNvGrpSpPr/>
            <p:nvPr/>
          </p:nvGrpSpPr>
          <p:grpSpPr>
            <a:xfrm>
              <a:off x="7950818" y="1497520"/>
              <a:ext cx="1057232" cy="522767"/>
              <a:chOff x="5830626" y="6195815"/>
              <a:chExt cx="1476375" cy="730020"/>
            </a:xfrm>
          </p:grpSpPr>
          <p:sp>
            <p:nvSpPr>
              <p:cNvPr id="4255" name="Google Shape;4255;p350"/>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6" name="Google Shape;4256;p350"/>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57" name="Google Shape;4257;p350"/>
              <p:cNvGrpSpPr/>
              <p:nvPr/>
            </p:nvGrpSpPr>
            <p:grpSpPr>
              <a:xfrm>
                <a:off x="5830626" y="6195814"/>
                <a:ext cx="1476375" cy="730020"/>
                <a:chOff x="5830626" y="6195815"/>
                <a:chExt cx="1476375" cy="730020"/>
              </a:xfrm>
            </p:grpSpPr>
            <p:sp>
              <p:nvSpPr>
                <p:cNvPr id="4258" name="Google Shape;4258;p35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9" name="Google Shape;4259;p35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0" name="Google Shape;4260;p35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1" name="Google Shape;4261;p35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2" name="Google Shape;4262;p35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3" name="Google Shape;4263;p35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4" name="Google Shape;4264;p35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5" name="Google Shape;4265;p35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6" name="Google Shape;4266;p35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7" name="Google Shape;4267;p35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68" name="Google Shape;4268;p350"/>
              <p:cNvGrpSpPr/>
              <p:nvPr/>
            </p:nvGrpSpPr>
            <p:grpSpPr>
              <a:xfrm>
                <a:off x="5830626" y="6195814"/>
                <a:ext cx="1476375" cy="730020"/>
                <a:chOff x="5830626" y="6195815"/>
                <a:chExt cx="1476375" cy="730020"/>
              </a:xfrm>
            </p:grpSpPr>
            <p:sp>
              <p:nvSpPr>
                <p:cNvPr id="4269" name="Google Shape;4269;p35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0" name="Google Shape;4270;p35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1" name="Google Shape;4271;p35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2" name="Google Shape;4272;p35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3" name="Google Shape;4273;p35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4" name="Google Shape;4274;p35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5" name="Google Shape;4275;p35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6" name="Google Shape;4276;p35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7" name="Google Shape;4277;p35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8" name="Google Shape;4278;p35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79" name="Google Shape;4279;p350"/>
            <p:cNvGrpSpPr/>
            <p:nvPr/>
          </p:nvGrpSpPr>
          <p:grpSpPr>
            <a:xfrm>
              <a:off x="5348780" y="1526102"/>
              <a:ext cx="783861" cy="69189"/>
              <a:chOff x="3311739" y="-1135630"/>
              <a:chExt cx="647605" cy="57163"/>
            </a:xfrm>
          </p:grpSpPr>
          <p:grpSp>
            <p:nvGrpSpPr>
              <p:cNvPr id="4280" name="Google Shape;4280;p350"/>
              <p:cNvGrpSpPr/>
              <p:nvPr/>
            </p:nvGrpSpPr>
            <p:grpSpPr>
              <a:xfrm>
                <a:off x="3311739" y="-1135618"/>
                <a:ext cx="647605" cy="57150"/>
                <a:chOff x="3311739" y="-1135618"/>
                <a:chExt cx="647605" cy="57150"/>
              </a:xfrm>
            </p:grpSpPr>
            <p:sp>
              <p:nvSpPr>
                <p:cNvPr id="4281" name="Google Shape;4281;p35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2" name="Google Shape;4282;p35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3" name="Google Shape;4283;p35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4" name="Google Shape;4284;p350"/>
              <p:cNvGrpSpPr/>
              <p:nvPr/>
            </p:nvGrpSpPr>
            <p:grpSpPr>
              <a:xfrm>
                <a:off x="3311739" y="-1135630"/>
                <a:ext cx="647605" cy="57150"/>
                <a:chOff x="3311739" y="-1135618"/>
                <a:chExt cx="647605" cy="57150"/>
              </a:xfrm>
            </p:grpSpPr>
            <p:sp>
              <p:nvSpPr>
                <p:cNvPr id="4285" name="Google Shape;4285;p35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6" name="Google Shape;4286;p35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7" name="Google Shape;4287;p35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88" name="Google Shape;4288;p350"/>
            <p:cNvGrpSpPr/>
            <p:nvPr/>
          </p:nvGrpSpPr>
          <p:grpSpPr>
            <a:xfrm>
              <a:off x="5348690" y="1883518"/>
              <a:ext cx="783976" cy="69174"/>
              <a:chOff x="2501066" y="-840343"/>
              <a:chExt cx="647700" cy="57150"/>
            </a:xfrm>
          </p:grpSpPr>
          <p:grpSp>
            <p:nvGrpSpPr>
              <p:cNvPr id="4289" name="Google Shape;4289;p350"/>
              <p:cNvGrpSpPr/>
              <p:nvPr/>
            </p:nvGrpSpPr>
            <p:grpSpPr>
              <a:xfrm>
                <a:off x="2501066" y="-840343"/>
                <a:ext cx="647700" cy="57150"/>
                <a:chOff x="2501066" y="-840343"/>
                <a:chExt cx="647700" cy="57150"/>
              </a:xfrm>
            </p:grpSpPr>
            <p:sp>
              <p:nvSpPr>
                <p:cNvPr id="4290" name="Google Shape;4290;p35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1" name="Google Shape;4291;p35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2" name="Google Shape;4292;p35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93" name="Google Shape;4293;p350"/>
              <p:cNvGrpSpPr/>
              <p:nvPr/>
            </p:nvGrpSpPr>
            <p:grpSpPr>
              <a:xfrm>
                <a:off x="2501066" y="-840343"/>
                <a:ext cx="647700" cy="57150"/>
                <a:chOff x="2501066" y="-840343"/>
                <a:chExt cx="647700" cy="57150"/>
              </a:xfrm>
            </p:grpSpPr>
            <p:sp>
              <p:nvSpPr>
                <p:cNvPr id="4294" name="Google Shape;4294;p35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5" name="Google Shape;4295;p35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6" name="Google Shape;4296;p35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97" name="Google Shape;4297;p350"/>
            <p:cNvGrpSpPr/>
            <p:nvPr/>
          </p:nvGrpSpPr>
          <p:grpSpPr>
            <a:xfrm>
              <a:off x="5348755" y="1704818"/>
              <a:ext cx="783976" cy="69174"/>
              <a:chOff x="4122316" y="-840343"/>
              <a:chExt cx="647700" cy="57150"/>
            </a:xfrm>
          </p:grpSpPr>
          <p:grpSp>
            <p:nvGrpSpPr>
              <p:cNvPr id="4298" name="Google Shape;4298;p350"/>
              <p:cNvGrpSpPr/>
              <p:nvPr/>
            </p:nvGrpSpPr>
            <p:grpSpPr>
              <a:xfrm>
                <a:off x="4122316" y="-840343"/>
                <a:ext cx="647700" cy="57150"/>
                <a:chOff x="4122316" y="-840343"/>
                <a:chExt cx="647700" cy="57150"/>
              </a:xfrm>
            </p:grpSpPr>
            <p:sp>
              <p:nvSpPr>
                <p:cNvPr id="4299" name="Google Shape;4299;p35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0" name="Google Shape;4300;p35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1" name="Google Shape;4301;p35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02" name="Google Shape;4302;p350"/>
              <p:cNvGrpSpPr/>
              <p:nvPr/>
            </p:nvGrpSpPr>
            <p:grpSpPr>
              <a:xfrm>
                <a:off x="4122316" y="-840343"/>
                <a:ext cx="647700" cy="57150"/>
                <a:chOff x="4122316" y="-840343"/>
                <a:chExt cx="647700" cy="57150"/>
              </a:xfrm>
            </p:grpSpPr>
            <p:sp>
              <p:nvSpPr>
                <p:cNvPr id="4303" name="Google Shape;4303;p35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4" name="Google Shape;4304;p35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5" name="Google Shape;4305;p35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06" name="Google Shape;4306;p350"/>
            <p:cNvGrpSpPr/>
            <p:nvPr/>
          </p:nvGrpSpPr>
          <p:grpSpPr>
            <a:xfrm>
              <a:off x="6844488" y="714128"/>
              <a:ext cx="502936" cy="559921"/>
              <a:chOff x="546822" y="-3050905"/>
              <a:chExt cx="753237" cy="838581"/>
            </a:xfrm>
          </p:grpSpPr>
          <p:grpSp>
            <p:nvGrpSpPr>
              <p:cNvPr id="4307" name="Google Shape;4307;p350"/>
              <p:cNvGrpSpPr/>
              <p:nvPr/>
            </p:nvGrpSpPr>
            <p:grpSpPr>
              <a:xfrm>
                <a:off x="546822" y="-2736866"/>
                <a:ext cx="95250" cy="524161"/>
                <a:chOff x="546822" y="-2736866"/>
                <a:chExt cx="95250" cy="524161"/>
              </a:xfrm>
            </p:grpSpPr>
            <p:sp>
              <p:nvSpPr>
                <p:cNvPr id="4308" name="Google Shape;4308;p350"/>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9" name="Google Shape;4309;p350"/>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10" name="Google Shape;4310;p350"/>
              <p:cNvGrpSpPr/>
              <p:nvPr/>
            </p:nvGrpSpPr>
            <p:grpSpPr>
              <a:xfrm>
                <a:off x="766183" y="-2869930"/>
                <a:ext cx="95250" cy="657225"/>
                <a:chOff x="766183" y="-2869930"/>
                <a:chExt cx="95250" cy="657225"/>
              </a:xfrm>
            </p:grpSpPr>
            <p:sp>
              <p:nvSpPr>
                <p:cNvPr id="4311" name="Google Shape;4311;p35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2" name="Google Shape;4312;p35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13" name="Google Shape;4313;p350"/>
              <p:cNvGrpSpPr/>
              <p:nvPr/>
            </p:nvGrpSpPr>
            <p:grpSpPr>
              <a:xfrm>
                <a:off x="985543" y="-3050905"/>
                <a:ext cx="95250" cy="838581"/>
                <a:chOff x="985543" y="-3050905"/>
                <a:chExt cx="95250" cy="838581"/>
              </a:xfrm>
            </p:grpSpPr>
            <p:sp>
              <p:nvSpPr>
                <p:cNvPr id="4314" name="Google Shape;4314;p350"/>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5" name="Google Shape;4315;p350"/>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16" name="Google Shape;4316;p350"/>
              <p:cNvGrpSpPr/>
              <p:nvPr/>
            </p:nvGrpSpPr>
            <p:grpSpPr>
              <a:xfrm>
                <a:off x="1204809" y="-2703528"/>
                <a:ext cx="95250" cy="490823"/>
                <a:chOff x="1204809" y="-2703528"/>
                <a:chExt cx="95250" cy="490823"/>
              </a:xfrm>
            </p:grpSpPr>
            <p:sp>
              <p:nvSpPr>
                <p:cNvPr id="4317" name="Google Shape;4317;p350"/>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8" name="Google Shape;4318;p350"/>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319" name="Google Shape;4319;p350"/>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320" name="Google Shape;4320;p350"/>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321" name="Google Shape;4321;p350"/>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351"/>
          <p:cNvSpPr txBox="1"/>
          <p:nvPr>
            <p:ph type="title"/>
          </p:nvPr>
        </p:nvSpPr>
        <p:spPr>
          <a:xfrm>
            <a:off x="259800" y="2207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4327" name="Google Shape;4327;p351"/>
          <p:cNvSpPr txBox="1"/>
          <p:nvPr>
            <p:ph idx="4294967295" type="body"/>
          </p:nvPr>
        </p:nvSpPr>
        <p:spPr>
          <a:xfrm>
            <a:off x="0" y="763725"/>
            <a:ext cx="8870700" cy="631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400">
                <a:solidFill>
                  <a:srgbClr val="0F0F0F"/>
                </a:solidFill>
                <a:latin typeface="Poppins"/>
                <a:ea typeface="Poppins"/>
                <a:cs typeface="Poppins"/>
                <a:sym typeface="Poppins"/>
              </a:rPr>
              <a:t>First Simple Feature: </a:t>
            </a:r>
            <a:r>
              <a:rPr lang="en" sz="1400">
                <a:solidFill>
                  <a:srgbClr val="0F0F0F"/>
                </a:solidFill>
                <a:latin typeface="Poppins Medium"/>
                <a:ea typeface="Poppins Medium"/>
                <a:cs typeface="Poppins Medium"/>
                <a:sym typeface="Poppins Medium"/>
              </a:rPr>
              <a:t>Add API Version String (“v1”) in the path for all APIs, </a:t>
            </a:r>
            <a:endParaRPr sz="1400">
              <a:solidFill>
                <a:srgbClr val="0F0F0F"/>
              </a:solidFill>
              <a:latin typeface="Poppins Medium"/>
              <a:ea typeface="Poppins Medium"/>
              <a:cs typeface="Poppins Medium"/>
              <a:sym typeface="Poppins Medium"/>
            </a:endParaRPr>
          </a:p>
          <a:p>
            <a:pPr indent="0" lvl="0" marL="0" rtl="0" algn="ctr">
              <a:lnSpc>
                <a:spcPct val="150000"/>
              </a:lnSpc>
              <a:spcBef>
                <a:spcPts val="0"/>
              </a:spcBef>
              <a:spcAft>
                <a:spcPts val="0"/>
              </a:spcAft>
              <a:buNone/>
            </a:pPr>
            <a:r>
              <a:rPr lang="en" sz="1400">
                <a:solidFill>
                  <a:srgbClr val="0F0F0F"/>
                </a:solidFill>
                <a:latin typeface="Poppins Medium"/>
                <a:ea typeface="Poppins Medium"/>
                <a:cs typeface="Poppins Medium"/>
                <a:sym typeface="Poppins Medium"/>
              </a:rPr>
              <a:t>example “/api/v1/employees/”</a:t>
            </a:r>
            <a:endParaRPr sz="1400">
              <a:latin typeface="Poppins Medium"/>
              <a:ea typeface="Poppins Medium"/>
              <a:cs typeface="Poppins Medium"/>
              <a:sym typeface="Poppins Medium"/>
            </a:endParaRPr>
          </a:p>
        </p:txBody>
      </p:sp>
      <p:sp>
        <p:nvSpPr>
          <p:cNvPr id="4328" name="Google Shape;4328;p351"/>
          <p:cNvSpPr txBox="1"/>
          <p:nvPr/>
        </p:nvSpPr>
        <p:spPr>
          <a:xfrm>
            <a:off x="1389450" y="33893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version your APIs, either via URI or Headers or QueryString.</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Generally the standard way is to use version string “v1” in the URI</a:t>
            </a:r>
            <a:endParaRPr>
              <a:solidFill>
                <a:srgbClr val="0000FF"/>
              </a:solidFill>
              <a:latin typeface="Poppins Medium"/>
              <a:ea typeface="Poppins Medium"/>
              <a:cs typeface="Poppins Medium"/>
              <a:sym typeface="Poppins Medium"/>
            </a:endParaRPr>
          </a:p>
        </p:txBody>
      </p:sp>
      <p:sp>
        <p:nvSpPr>
          <p:cNvPr id="4329" name="Google Shape;4329;p351"/>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330" name="Google Shape;4330;p351"/>
          <p:cNvGrpSpPr/>
          <p:nvPr/>
        </p:nvGrpSpPr>
        <p:grpSpPr>
          <a:xfrm>
            <a:off x="740302" y="3837710"/>
            <a:ext cx="411496" cy="401914"/>
            <a:chOff x="-2697122" y="3820201"/>
            <a:chExt cx="390525" cy="385381"/>
          </a:xfrm>
        </p:grpSpPr>
        <p:sp>
          <p:nvSpPr>
            <p:cNvPr id="4331" name="Google Shape;4331;p351"/>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332" name="Google Shape;4332;p351"/>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333" name="Google Shape;4333;p351"/>
          <p:cNvSpPr txBox="1"/>
          <p:nvPr>
            <p:ph type="title"/>
          </p:nvPr>
        </p:nvSpPr>
        <p:spPr>
          <a:xfrm>
            <a:off x="255275" y="16631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new feature (version string)</a:t>
            </a:r>
            <a:endParaRPr sz="1800">
              <a:solidFill>
                <a:srgbClr val="321A7C"/>
              </a:solidFill>
            </a:endParaRPr>
          </a:p>
        </p:txBody>
      </p:sp>
      <p:sp>
        <p:nvSpPr>
          <p:cNvPr id="4334" name="Google Shape;4334;p351"/>
          <p:cNvSpPr txBox="1"/>
          <p:nvPr>
            <p:ph idx="4294967295" type="body"/>
          </p:nvPr>
        </p:nvSpPr>
        <p:spPr>
          <a:xfrm>
            <a:off x="216525" y="20586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For all the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i="1" lang="en" u="sng">
                <a:solidFill>
                  <a:srgbClr val="000000"/>
                </a:solidFill>
                <a:latin typeface="Poppins Medium"/>
                <a:ea typeface="Poppins Medium"/>
                <a:cs typeface="Poppins Medium"/>
                <a:sym typeface="Poppins Medium"/>
              </a:rPr>
              <a:t>Make sure this versioning doesn’t affect any other part of the code.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8" name="Shape 4338"/>
        <p:cNvGrpSpPr/>
        <p:nvPr/>
      </p:nvGrpSpPr>
      <p:grpSpPr>
        <a:xfrm>
          <a:off x="0" y="0"/>
          <a:ext cx="0" cy="0"/>
          <a:chOff x="0" y="0"/>
          <a:chExt cx="0" cy="0"/>
        </a:xfrm>
      </p:grpSpPr>
      <p:sp>
        <p:nvSpPr>
          <p:cNvPr id="4339" name="Google Shape;4339;p352"/>
          <p:cNvSpPr txBox="1"/>
          <p:nvPr>
            <p:ph type="title"/>
          </p:nvPr>
        </p:nvSpPr>
        <p:spPr>
          <a:xfrm>
            <a:off x="259800" y="441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4340" name="Google Shape;4340;p352"/>
          <p:cNvSpPr txBox="1"/>
          <p:nvPr>
            <p:ph idx="4294967295" type="body"/>
          </p:nvPr>
        </p:nvSpPr>
        <p:spPr>
          <a:xfrm>
            <a:off x="594775" y="474225"/>
            <a:ext cx="8713200" cy="117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Second Medium Feature:</a:t>
            </a:r>
            <a:r>
              <a:rPr lang="en">
                <a:solidFill>
                  <a:srgbClr val="0F0F0F"/>
                </a:solidFill>
                <a:latin typeface="Poppins Medium"/>
                <a:ea typeface="Poppins Medium"/>
                <a:cs typeface="Poppins Medium"/>
                <a:sym typeface="Poppins Medium"/>
              </a:rPr>
              <a:t> Enhance the "Get All Employee API" to allow response sorting by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Implement ascending/descending sort order based on employee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Use a query string parameter to specify the sort order ("sort=asc" or "sort=desc").</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Default to no sorting if no query string is provided.</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en">
                <a:solidFill>
                  <a:srgbClr val="0F0F0F"/>
                </a:solidFill>
                <a:latin typeface="Poppins Medium"/>
                <a:ea typeface="Poppins Medium"/>
                <a:cs typeface="Poppins Medium"/>
                <a:sym typeface="Poppins Medium"/>
              </a:rPr>
              <a:t> </a:t>
            </a:r>
            <a:endParaRPr>
              <a:latin typeface="Poppins Medium"/>
              <a:ea typeface="Poppins Medium"/>
              <a:cs typeface="Poppins Medium"/>
              <a:sym typeface="Poppins Medium"/>
            </a:endParaRPr>
          </a:p>
        </p:txBody>
      </p:sp>
      <p:sp>
        <p:nvSpPr>
          <p:cNvPr id="4341" name="Google Shape;4341;p352"/>
          <p:cNvSpPr txBox="1"/>
          <p:nvPr/>
        </p:nvSpPr>
        <p:spPr>
          <a:xfrm>
            <a:off x="1389450" y="35417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ask AI to perform data validation and error handling and provide default values to the API</a:t>
            </a:r>
            <a:endParaRPr>
              <a:solidFill>
                <a:srgbClr val="0000FF"/>
              </a:solidFill>
              <a:latin typeface="Poppins Medium"/>
              <a:ea typeface="Poppins Medium"/>
              <a:cs typeface="Poppins Medium"/>
              <a:sym typeface="Poppins Medium"/>
            </a:endParaRPr>
          </a:p>
        </p:txBody>
      </p:sp>
      <p:sp>
        <p:nvSpPr>
          <p:cNvPr id="4342" name="Google Shape;4342;p352"/>
          <p:cNvSpPr/>
          <p:nvPr/>
        </p:nvSpPr>
        <p:spPr>
          <a:xfrm>
            <a:off x="5026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343" name="Google Shape;4343;p352"/>
          <p:cNvGrpSpPr/>
          <p:nvPr/>
        </p:nvGrpSpPr>
        <p:grpSpPr>
          <a:xfrm>
            <a:off x="740302" y="4142510"/>
            <a:ext cx="411496" cy="401914"/>
            <a:chOff x="-2697122" y="3820201"/>
            <a:chExt cx="390525" cy="385381"/>
          </a:xfrm>
        </p:grpSpPr>
        <p:sp>
          <p:nvSpPr>
            <p:cNvPr id="4344" name="Google Shape;4344;p35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345" name="Google Shape;4345;p35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346" name="Google Shape;4346;p352"/>
          <p:cNvSpPr txBox="1"/>
          <p:nvPr>
            <p:ph type="title"/>
          </p:nvPr>
        </p:nvSpPr>
        <p:spPr>
          <a:xfrm>
            <a:off x="255275" y="18155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second new feature (sorting)</a:t>
            </a:r>
            <a:endParaRPr sz="1800">
              <a:solidFill>
                <a:srgbClr val="321A7C"/>
              </a:solidFill>
            </a:endParaRPr>
          </a:p>
        </p:txBody>
      </p:sp>
      <p:sp>
        <p:nvSpPr>
          <p:cNvPr id="4347" name="Google Shape;4347;p352"/>
          <p:cNvSpPr txBox="1"/>
          <p:nvPr>
            <p:ph idx="4294967295" type="body"/>
          </p:nvPr>
        </p:nvSpPr>
        <p:spPr>
          <a:xfrm>
            <a:off x="216525" y="22110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a:t>
            </a:r>
            <a:r>
              <a:rPr lang="en">
                <a:solidFill>
                  <a:srgbClr val="0F0F0F"/>
                </a:solidFill>
                <a:latin typeface="Poppins Medium"/>
                <a:ea typeface="Poppins Medium"/>
                <a:cs typeface="Poppins Medium"/>
                <a:sym typeface="Poppins Medium"/>
              </a:rPr>
              <a:t>enhance the "Get All Employee API" to allow response sorting by salary. Implement ascending/descending sort using a query string parameter to specify the sort order ("sort=asc" or "sort=desc").</a:t>
            </a:r>
            <a:r>
              <a:rPr i="1" lang="en" u="sng">
                <a:solidFill>
                  <a:srgbClr val="0F0F0F"/>
                </a:solidFill>
                <a:latin typeface="Poppins Medium"/>
                <a:ea typeface="Poppins Medium"/>
                <a:cs typeface="Poppins Medium"/>
                <a:sym typeface="Poppins Medium"/>
              </a:rPr>
              <a:t> Default to no sorting if no query string is provided. </a:t>
            </a:r>
            <a:r>
              <a:rPr i="1" lang="en" u="sng">
                <a:solidFill>
                  <a:srgbClr val="000000"/>
                </a:solidFill>
                <a:latin typeface="Poppins Medium"/>
                <a:ea typeface="Poppins Medium"/>
                <a:cs typeface="Poppins Medium"/>
                <a:sym typeface="Poppins Medium"/>
              </a:rPr>
              <a:t>Do a proper data validations and error handling, like accept only allowed sorting options.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1" name="Shape 4351"/>
        <p:cNvGrpSpPr/>
        <p:nvPr/>
      </p:nvGrpSpPr>
      <p:grpSpPr>
        <a:xfrm>
          <a:off x="0" y="0"/>
          <a:ext cx="0" cy="0"/>
          <a:chOff x="0" y="0"/>
          <a:chExt cx="0" cy="0"/>
        </a:xfrm>
      </p:grpSpPr>
      <p:sp>
        <p:nvSpPr>
          <p:cNvPr id="4352" name="Google Shape;4352;p353"/>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4353" name="Google Shape;4353;p353"/>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Bug Fixing with AI</a:t>
            </a:r>
            <a:endParaRPr/>
          </a:p>
        </p:txBody>
      </p:sp>
      <p:grpSp>
        <p:nvGrpSpPr>
          <p:cNvPr id="4354" name="Google Shape;4354;p353"/>
          <p:cNvGrpSpPr/>
          <p:nvPr/>
        </p:nvGrpSpPr>
        <p:grpSpPr>
          <a:xfrm>
            <a:off x="5348690" y="714128"/>
            <a:ext cx="3659361" cy="2863197"/>
            <a:chOff x="5348690" y="714128"/>
            <a:chExt cx="3659361" cy="2863197"/>
          </a:xfrm>
        </p:grpSpPr>
        <p:grpSp>
          <p:nvGrpSpPr>
            <p:cNvPr id="4355" name="Google Shape;4355;p353"/>
            <p:cNvGrpSpPr/>
            <p:nvPr/>
          </p:nvGrpSpPr>
          <p:grpSpPr>
            <a:xfrm>
              <a:off x="5348722" y="714128"/>
              <a:ext cx="783937" cy="559911"/>
              <a:chOff x="5388046" y="-4643818"/>
              <a:chExt cx="1473565" cy="1052465"/>
            </a:xfrm>
          </p:grpSpPr>
          <p:sp>
            <p:nvSpPr>
              <p:cNvPr id="4356" name="Google Shape;4356;p353"/>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7" name="Google Shape;4357;p353"/>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58" name="Google Shape;4358;p353"/>
              <p:cNvGrpSpPr/>
              <p:nvPr/>
            </p:nvGrpSpPr>
            <p:grpSpPr>
              <a:xfrm>
                <a:off x="5476867" y="-4404312"/>
                <a:ext cx="1298257" cy="581025"/>
                <a:chOff x="5476867" y="-4404312"/>
                <a:chExt cx="1298257" cy="581025"/>
              </a:xfrm>
            </p:grpSpPr>
            <p:sp>
              <p:nvSpPr>
                <p:cNvPr id="4359" name="Google Shape;4359;p353"/>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0" name="Google Shape;4360;p353"/>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1" name="Google Shape;4361;p353"/>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2" name="Google Shape;4362;p353"/>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3" name="Google Shape;4363;p353"/>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4" name="Google Shape;4364;p353"/>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5" name="Google Shape;4365;p353"/>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6" name="Google Shape;4366;p353"/>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7" name="Google Shape;4367;p353"/>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8" name="Google Shape;4368;p353"/>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9" name="Google Shape;4369;p353"/>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0" name="Google Shape;4370;p353"/>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1" name="Google Shape;4371;p353"/>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2" name="Google Shape;4372;p353"/>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3" name="Google Shape;4373;p353"/>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4" name="Google Shape;4374;p353"/>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5" name="Google Shape;4375;p353"/>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6" name="Google Shape;4376;p353"/>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7" name="Google Shape;4377;p353"/>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8" name="Google Shape;4378;p353"/>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9" name="Google Shape;4379;p353"/>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0" name="Google Shape;4380;p353"/>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1" name="Google Shape;4381;p353"/>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2" name="Google Shape;4382;p353"/>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3" name="Google Shape;4383;p353"/>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4" name="Google Shape;4384;p353"/>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5" name="Google Shape;4385;p353"/>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6" name="Google Shape;4386;p353"/>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7" name="Google Shape;4387;p353"/>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88" name="Google Shape;4388;p353"/>
            <p:cNvGrpSpPr/>
            <p:nvPr/>
          </p:nvGrpSpPr>
          <p:grpSpPr>
            <a:xfrm>
              <a:off x="6319481" y="1421518"/>
              <a:ext cx="1444752" cy="635727"/>
              <a:chOff x="1733780" y="-3418546"/>
              <a:chExt cx="3810000" cy="1676495"/>
            </a:xfrm>
          </p:grpSpPr>
          <p:grpSp>
            <p:nvGrpSpPr>
              <p:cNvPr id="4389" name="Google Shape;4389;p353"/>
              <p:cNvGrpSpPr/>
              <p:nvPr/>
            </p:nvGrpSpPr>
            <p:grpSpPr>
              <a:xfrm>
                <a:off x="1733780" y="-3418546"/>
                <a:ext cx="3810000" cy="1676495"/>
                <a:chOff x="1733780" y="-3418546"/>
                <a:chExt cx="3810000" cy="1676495"/>
              </a:xfrm>
            </p:grpSpPr>
            <p:sp>
              <p:nvSpPr>
                <p:cNvPr id="4390" name="Google Shape;4390;p35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1" name="Google Shape;4391;p35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2" name="Google Shape;4392;p35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3" name="Google Shape;4393;p35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4" name="Google Shape;4394;p35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5" name="Google Shape;4395;p35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6" name="Google Shape;4396;p35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7" name="Google Shape;4397;p35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8" name="Google Shape;4398;p35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9" name="Google Shape;4399;p35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0" name="Google Shape;4400;p35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1" name="Google Shape;4401;p35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2" name="Google Shape;4402;p35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3" name="Google Shape;4403;p35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4" name="Google Shape;4404;p35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5" name="Google Shape;4405;p35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6" name="Google Shape;4406;p35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7" name="Google Shape;4407;p35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8" name="Google Shape;4408;p35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9" name="Google Shape;4409;p35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0" name="Google Shape;4410;p35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1" name="Google Shape;4411;p35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2" name="Google Shape;4412;p35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3" name="Google Shape;4413;p35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4" name="Google Shape;4414;p35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5" name="Google Shape;4415;p35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6" name="Google Shape;4416;p35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7" name="Google Shape;4417;p35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8" name="Google Shape;4418;p35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9" name="Google Shape;4419;p35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0" name="Google Shape;4420;p35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1" name="Google Shape;4421;p35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2" name="Google Shape;4422;p35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3" name="Google Shape;4423;p35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4" name="Google Shape;4424;p35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5" name="Google Shape;4425;p35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6" name="Google Shape;4426;p35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7" name="Google Shape;4427;p35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8" name="Google Shape;4428;p35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9" name="Google Shape;4429;p35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0" name="Google Shape;4430;p35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1" name="Google Shape;4431;p35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2" name="Google Shape;4432;p35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33" name="Google Shape;4433;p353"/>
              <p:cNvGrpSpPr/>
              <p:nvPr/>
            </p:nvGrpSpPr>
            <p:grpSpPr>
              <a:xfrm>
                <a:off x="1733780" y="-3418546"/>
                <a:ext cx="3810000" cy="1676495"/>
                <a:chOff x="1733780" y="-3418546"/>
                <a:chExt cx="3810000" cy="1676495"/>
              </a:xfrm>
            </p:grpSpPr>
            <p:sp>
              <p:nvSpPr>
                <p:cNvPr id="4434" name="Google Shape;4434;p35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5" name="Google Shape;4435;p35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6" name="Google Shape;4436;p35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7" name="Google Shape;4437;p35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8" name="Google Shape;4438;p35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9" name="Google Shape;4439;p35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0" name="Google Shape;4440;p35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1" name="Google Shape;4441;p35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2" name="Google Shape;4442;p35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3" name="Google Shape;4443;p35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4" name="Google Shape;4444;p35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5" name="Google Shape;4445;p35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6" name="Google Shape;4446;p35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7" name="Google Shape;4447;p35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8" name="Google Shape;4448;p35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9" name="Google Shape;4449;p35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0" name="Google Shape;4450;p35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1" name="Google Shape;4451;p35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2" name="Google Shape;4452;p35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3" name="Google Shape;4453;p35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4" name="Google Shape;4454;p35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5" name="Google Shape;4455;p35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6" name="Google Shape;4456;p35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7" name="Google Shape;4457;p35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8" name="Google Shape;4458;p35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9" name="Google Shape;4459;p35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0" name="Google Shape;4460;p35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1" name="Google Shape;4461;p35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2" name="Google Shape;4462;p35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3" name="Google Shape;4463;p35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4" name="Google Shape;4464;p35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5" name="Google Shape;4465;p35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6" name="Google Shape;4466;p35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7" name="Google Shape;4467;p35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8" name="Google Shape;4468;p35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9" name="Google Shape;4469;p35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0" name="Google Shape;4470;p35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1" name="Google Shape;4471;p35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2" name="Google Shape;4472;p35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3" name="Google Shape;4473;p35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4" name="Google Shape;4474;p35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5" name="Google Shape;4475;p35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6" name="Google Shape;4476;p35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77" name="Google Shape;4477;p353"/>
            <p:cNvGrpSpPr/>
            <p:nvPr/>
          </p:nvGrpSpPr>
          <p:grpSpPr>
            <a:xfrm>
              <a:off x="7950818" y="1497520"/>
              <a:ext cx="1057232" cy="522767"/>
              <a:chOff x="5830626" y="6195815"/>
              <a:chExt cx="1476375" cy="730020"/>
            </a:xfrm>
          </p:grpSpPr>
          <p:sp>
            <p:nvSpPr>
              <p:cNvPr id="4478" name="Google Shape;4478;p353"/>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9" name="Google Shape;4479;p353"/>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80" name="Google Shape;4480;p353"/>
              <p:cNvGrpSpPr/>
              <p:nvPr/>
            </p:nvGrpSpPr>
            <p:grpSpPr>
              <a:xfrm>
                <a:off x="5830626" y="6195814"/>
                <a:ext cx="1476375" cy="730020"/>
                <a:chOff x="5830626" y="6195815"/>
                <a:chExt cx="1476375" cy="730020"/>
              </a:xfrm>
            </p:grpSpPr>
            <p:sp>
              <p:nvSpPr>
                <p:cNvPr id="4481" name="Google Shape;4481;p35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2" name="Google Shape;4482;p35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3" name="Google Shape;4483;p35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4" name="Google Shape;4484;p35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5" name="Google Shape;4485;p35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6" name="Google Shape;4486;p35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7" name="Google Shape;4487;p35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8" name="Google Shape;4488;p35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9" name="Google Shape;4489;p35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0" name="Google Shape;4490;p35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91" name="Google Shape;4491;p353"/>
              <p:cNvGrpSpPr/>
              <p:nvPr/>
            </p:nvGrpSpPr>
            <p:grpSpPr>
              <a:xfrm>
                <a:off x="5830626" y="6195814"/>
                <a:ext cx="1476375" cy="730020"/>
                <a:chOff x="5830626" y="6195815"/>
                <a:chExt cx="1476375" cy="730020"/>
              </a:xfrm>
            </p:grpSpPr>
            <p:sp>
              <p:nvSpPr>
                <p:cNvPr id="4492" name="Google Shape;4492;p35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3" name="Google Shape;4493;p35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4" name="Google Shape;4494;p35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5" name="Google Shape;4495;p35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6" name="Google Shape;4496;p35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7" name="Google Shape;4497;p35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8" name="Google Shape;4498;p35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9" name="Google Shape;4499;p35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0" name="Google Shape;4500;p35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1" name="Google Shape;4501;p35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02" name="Google Shape;4502;p353"/>
            <p:cNvGrpSpPr/>
            <p:nvPr/>
          </p:nvGrpSpPr>
          <p:grpSpPr>
            <a:xfrm>
              <a:off x="5348780" y="1526102"/>
              <a:ext cx="783861" cy="69189"/>
              <a:chOff x="3311739" y="-1135630"/>
              <a:chExt cx="647605" cy="57163"/>
            </a:xfrm>
          </p:grpSpPr>
          <p:grpSp>
            <p:nvGrpSpPr>
              <p:cNvPr id="4503" name="Google Shape;4503;p353"/>
              <p:cNvGrpSpPr/>
              <p:nvPr/>
            </p:nvGrpSpPr>
            <p:grpSpPr>
              <a:xfrm>
                <a:off x="3311739" y="-1135618"/>
                <a:ext cx="647605" cy="57150"/>
                <a:chOff x="3311739" y="-1135618"/>
                <a:chExt cx="647605" cy="57150"/>
              </a:xfrm>
            </p:grpSpPr>
            <p:sp>
              <p:nvSpPr>
                <p:cNvPr id="4504" name="Google Shape;4504;p35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35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6" name="Google Shape;4506;p35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07" name="Google Shape;4507;p353"/>
              <p:cNvGrpSpPr/>
              <p:nvPr/>
            </p:nvGrpSpPr>
            <p:grpSpPr>
              <a:xfrm>
                <a:off x="3311739" y="-1135630"/>
                <a:ext cx="647605" cy="57150"/>
                <a:chOff x="3311739" y="-1135618"/>
                <a:chExt cx="647605" cy="57150"/>
              </a:xfrm>
            </p:grpSpPr>
            <p:sp>
              <p:nvSpPr>
                <p:cNvPr id="4508" name="Google Shape;4508;p35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35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35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11" name="Google Shape;4511;p353"/>
            <p:cNvGrpSpPr/>
            <p:nvPr/>
          </p:nvGrpSpPr>
          <p:grpSpPr>
            <a:xfrm>
              <a:off x="5348690" y="1883518"/>
              <a:ext cx="783976" cy="69174"/>
              <a:chOff x="2501066" y="-840343"/>
              <a:chExt cx="647700" cy="57150"/>
            </a:xfrm>
          </p:grpSpPr>
          <p:grpSp>
            <p:nvGrpSpPr>
              <p:cNvPr id="4512" name="Google Shape;4512;p353"/>
              <p:cNvGrpSpPr/>
              <p:nvPr/>
            </p:nvGrpSpPr>
            <p:grpSpPr>
              <a:xfrm>
                <a:off x="2501066" y="-840343"/>
                <a:ext cx="647700" cy="57150"/>
                <a:chOff x="2501066" y="-840343"/>
                <a:chExt cx="647700" cy="57150"/>
              </a:xfrm>
            </p:grpSpPr>
            <p:sp>
              <p:nvSpPr>
                <p:cNvPr id="4513" name="Google Shape;4513;p35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35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35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6" name="Google Shape;4516;p353"/>
              <p:cNvGrpSpPr/>
              <p:nvPr/>
            </p:nvGrpSpPr>
            <p:grpSpPr>
              <a:xfrm>
                <a:off x="2501066" y="-840343"/>
                <a:ext cx="647700" cy="57150"/>
                <a:chOff x="2501066" y="-840343"/>
                <a:chExt cx="647700" cy="57150"/>
              </a:xfrm>
            </p:grpSpPr>
            <p:sp>
              <p:nvSpPr>
                <p:cNvPr id="4517" name="Google Shape;4517;p35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35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9" name="Google Shape;4519;p35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20" name="Google Shape;4520;p353"/>
            <p:cNvGrpSpPr/>
            <p:nvPr/>
          </p:nvGrpSpPr>
          <p:grpSpPr>
            <a:xfrm>
              <a:off x="5348755" y="1704818"/>
              <a:ext cx="783976" cy="69174"/>
              <a:chOff x="4122316" y="-840343"/>
              <a:chExt cx="647700" cy="57150"/>
            </a:xfrm>
          </p:grpSpPr>
          <p:grpSp>
            <p:nvGrpSpPr>
              <p:cNvPr id="4521" name="Google Shape;4521;p353"/>
              <p:cNvGrpSpPr/>
              <p:nvPr/>
            </p:nvGrpSpPr>
            <p:grpSpPr>
              <a:xfrm>
                <a:off x="4122316" y="-840343"/>
                <a:ext cx="647700" cy="57150"/>
                <a:chOff x="4122316" y="-840343"/>
                <a:chExt cx="647700" cy="57150"/>
              </a:xfrm>
            </p:grpSpPr>
            <p:sp>
              <p:nvSpPr>
                <p:cNvPr id="4522" name="Google Shape;4522;p35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3" name="Google Shape;4523;p35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35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5" name="Google Shape;4525;p353"/>
              <p:cNvGrpSpPr/>
              <p:nvPr/>
            </p:nvGrpSpPr>
            <p:grpSpPr>
              <a:xfrm>
                <a:off x="4122316" y="-840343"/>
                <a:ext cx="647700" cy="57150"/>
                <a:chOff x="4122316" y="-840343"/>
                <a:chExt cx="647700" cy="57150"/>
              </a:xfrm>
            </p:grpSpPr>
            <p:sp>
              <p:nvSpPr>
                <p:cNvPr id="4526" name="Google Shape;4526;p35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35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35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29" name="Google Shape;4529;p353"/>
            <p:cNvGrpSpPr/>
            <p:nvPr/>
          </p:nvGrpSpPr>
          <p:grpSpPr>
            <a:xfrm>
              <a:off x="6844488" y="714128"/>
              <a:ext cx="502936" cy="559921"/>
              <a:chOff x="546822" y="-3050905"/>
              <a:chExt cx="753237" cy="838581"/>
            </a:xfrm>
          </p:grpSpPr>
          <p:grpSp>
            <p:nvGrpSpPr>
              <p:cNvPr id="4530" name="Google Shape;4530;p353"/>
              <p:cNvGrpSpPr/>
              <p:nvPr/>
            </p:nvGrpSpPr>
            <p:grpSpPr>
              <a:xfrm>
                <a:off x="546822" y="-2736866"/>
                <a:ext cx="95250" cy="524161"/>
                <a:chOff x="546822" y="-2736866"/>
                <a:chExt cx="95250" cy="524161"/>
              </a:xfrm>
            </p:grpSpPr>
            <p:sp>
              <p:nvSpPr>
                <p:cNvPr id="4531" name="Google Shape;4531;p353"/>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2" name="Google Shape;4532;p353"/>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3" name="Google Shape;4533;p353"/>
              <p:cNvGrpSpPr/>
              <p:nvPr/>
            </p:nvGrpSpPr>
            <p:grpSpPr>
              <a:xfrm>
                <a:off x="766183" y="-2869930"/>
                <a:ext cx="95250" cy="657225"/>
                <a:chOff x="766183" y="-2869930"/>
                <a:chExt cx="95250" cy="657225"/>
              </a:xfrm>
            </p:grpSpPr>
            <p:sp>
              <p:nvSpPr>
                <p:cNvPr id="4534" name="Google Shape;4534;p35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35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6" name="Google Shape;4536;p353"/>
              <p:cNvGrpSpPr/>
              <p:nvPr/>
            </p:nvGrpSpPr>
            <p:grpSpPr>
              <a:xfrm>
                <a:off x="985543" y="-3050905"/>
                <a:ext cx="95250" cy="838581"/>
                <a:chOff x="985543" y="-3050905"/>
                <a:chExt cx="95250" cy="838581"/>
              </a:xfrm>
            </p:grpSpPr>
            <p:sp>
              <p:nvSpPr>
                <p:cNvPr id="4537" name="Google Shape;4537;p353"/>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8" name="Google Shape;4538;p353"/>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9" name="Google Shape;4539;p353"/>
              <p:cNvGrpSpPr/>
              <p:nvPr/>
            </p:nvGrpSpPr>
            <p:grpSpPr>
              <a:xfrm>
                <a:off x="1204809" y="-2703528"/>
                <a:ext cx="95250" cy="490823"/>
                <a:chOff x="1204809" y="-2703528"/>
                <a:chExt cx="95250" cy="490823"/>
              </a:xfrm>
            </p:grpSpPr>
            <p:sp>
              <p:nvSpPr>
                <p:cNvPr id="4540" name="Google Shape;4540;p353"/>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353"/>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542" name="Google Shape;4542;p353"/>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543" name="Google Shape;4543;p353"/>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544" name="Google Shape;4544;p353"/>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8" name="Shape 4548"/>
        <p:cNvGrpSpPr/>
        <p:nvPr/>
      </p:nvGrpSpPr>
      <p:grpSpPr>
        <a:xfrm>
          <a:off x="0" y="0"/>
          <a:ext cx="0" cy="0"/>
          <a:chOff x="0" y="0"/>
          <a:chExt cx="0" cy="0"/>
        </a:xfrm>
      </p:grpSpPr>
      <p:sp>
        <p:nvSpPr>
          <p:cNvPr id="4549" name="Google Shape;4549;p354"/>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Date of Joining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4550" name="Google Shape;4550;p354"/>
          <p:cNvSpPr txBox="1"/>
          <p:nvPr>
            <p:ph idx="4294967295" type="body"/>
          </p:nvPr>
        </p:nvSpPr>
        <p:spPr>
          <a:xfrm>
            <a:off x="259800" y="363600"/>
            <a:ext cx="8544600" cy="19056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t>
            </a:r>
            <a:endParaRPr sz="1000">
              <a:solidFill>
                <a:srgbClr val="000000"/>
              </a:solidFill>
              <a:latin typeface="Poppins Medium"/>
              <a:ea typeface="Poppins Medium"/>
              <a:cs typeface="Poppins Medium"/>
              <a:sym typeface="Poppins Medium"/>
            </a:endParaRPr>
          </a:p>
          <a:p>
            <a:pPr indent="-292100" lvl="0" marL="457200" rtl="0" algn="l">
              <a:lnSpc>
                <a:spcPct val="150000"/>
              </a:lnSpc>
              <a:spcBef>
                <a:spcPts val="0"/>
              </a:spcBef>
              <a:spcAft>
                <a:spcPts val="0"/>
              </a:spcAft>
              <a:buClr>
                <a:srgbClr val="0F0F0F"/>
              </a:buClr>
              <a:buSzPts val="1000"/>
              <a:buFont typeface="Poppins Medium"/>
              <a:buChar char="●"/>
            </a:pPr>
            <a:r>
              <a:rPr b="1" lang="en" sz="1000">
                <a:solidFill>
                  <a:srgbClr val="000000"/>
                </a:solidFill>
                <a:latin typeface="Poppins"/>
                <a:ea typeface="Poppins"/>
                <a:cs typeface="Poppins"/>
                <a:sym typeface="Poppins"/>
              </a:rPr>
              <a:t>Date of Joining Data Error:</a:t>
            </a:r>
            <a:r>
              <a:rPr lang="en" sz="1000">
                <a:solidFill>
                  <a:srgbClr val="000000"/>
                </a:solidFill>
                <a:latin typeface="Poppins Medium"/>
                <a:ea typeface="Poppins Medium"/>
                <a:cs typeface="Poppins Medium"/>
                <a:sym typeface="Poppins Medium"/>
              </a:rPr>
              <a:t> The Date of Joining saved in the database is one day earlier than the date submitted through the POST API. This discrepancy results in incorrect date retrieval through Get All Employees and Get Employee By ID APIs. </a:t>
            </a:r>
            <a:endParaRPr sz="1000">
              <a:latin typeface="Poppins Medium"/>
              <a:ea typeface="Poppins Medium"/>
              <a:cs typeface="Poppins Medium"/>
              <a:sym typeface="Poppins Medium"/>
            </a:endParaRPr>
          </a:p>
        </p:txBody>
      </p:sp>
      <p:sp>
        <p:nvSpPr>
          <p:cNvPr id="4551" name="Google Shape;4551;p354"/>
          <p:cNvSpPr txBox="1"/>
          <p:nvPr/>
        </p:nvSpPr>
        <p:spPr>
          <a:xfrm>
            <a:off x="1047826" y="4007775"/>
            <a:ext cx="80991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for API to fix the defect, like which API or section of Code? What’s Wrong (Defect Description)? What’s Expected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Two related defects (e.g. defects related to Date of Joining) can be combined together to save time and increase AI efficiency. </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4552" name="Google Shape;4552;p354"/>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553" name="Google Shape;4553;p354"/>
          <p:cNvGrpSpPr/>
          <p:nvPr/>
        </p:nvGrpSpPr>
        <p:grpSpPr>
          <a:xfrm>
            <a:off x="369817" y="4142522"/>
            <a:ext cx="429773" cy="401914"/>
            <a:chOff x="-2697122" y="3820201"/>
            <a:chExt cx="390525" cy="385381"/>
          </a:xfrm>
        </p:grpSpPr>
        <p:sp>
          <p:nvSpPr>
            <p:cNvPr id="4554" name="Google Shape;4554;p35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555" name="Google Shape;4555;p35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556" name="Google Shape;4556;p354"/>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4557" name="Google Shape;4557;p354"/>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Fix the </a:t>
            </a: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Also fix the </a:t>
            </a:r>
            <a:r>
              <a:rPr b="1" lang="en" sz="1000">
                <a:solidFill>
                  <a:srgbClr val="000000"/>
                </a:solidFill>
                <a:latin typeface="Poppins"/>
                <a:ea typeface="Poppins"/>
                <a:cs typeface="Poppins"/>
                <a:sym typeface="Poppins"/>
              </a:rPr>
              <a:t>Date of Joining Data Error. </a:t>
            </a:r>
            <a:r>
              <a:rPr lang="en" sz="1000">
                <a:solidFill>
                  <a:srgbClr val="000000"/>
                </a:solidFill>
                <a:latin typeface="Poppins Medium"/>
                <a:ea typeface="Poppins Medium"/>
                <a:cs typeface="Poppins Medium"/>
                <a:sym typeface="Poppins Medium"/>
              </a:rPr>
              <a:t>The Date of Joining saved in the database is one day earlier than the date submitted through the POST API. This discrepancy results in incorrect date retrieval through Get All Employees and Get Employee By ID APIs.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1" name="Shape 4561"/>
        <p:cNvGrpSpPr/>
        <p:nvPr/>
      </p:nvGrpSpPr>
      <p:grpSpPr>
        <a:xfrm>
          <a:off x="0" y="0"/>
          <a:ext cx="0" cy="0"/>
          <a:chOff x="0" y="0"/>
          <a:chExt cx="0" cy="0"/>
        </a:xfrm>
      </p:grpSpPr>
      <p:sp>
        <p:nvSpPr>
          <p:cNvPr id="4562" name="Google Shape;4562;p355"/>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Bad Request Format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4563" name="Google Shape;4563;p355"/>
          <p:cNvSpPr txBox="1"/>
          <p:nvPr>
            <p:ph idx="4294967295" type="body"/>
          </p:nvPr>
        </p:nvSpPr>
        <p:spPr>
          <a:xfrm>
            <a:off x="412200" y="466200"/>
            <a:ext cx="8544600" cy="190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Poppins Medium"/>
                <a:ea typeface="Poppins Medium"/>
                <a:cs typeface="Poppins Medium"/>
                <a:sym typeface="Poppins Medium"/>
              </a:rPr>
              <a:t>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sz="1100">
              <a:latin typeface="Poppins Medium"/>
              <a:ea typeface="Poppins Medium"/>
              <a:cs typeface="Poppins Medium"/>
              <a:sym typeface="Poppins Medium"/>
            </a:endParaRPr>
          </a:p>
        </p:txBody>
      </p:sp>
      <p:sp>
        <p:nvSpPr>
          <p:cNvPr id="4564" name="Google Shape;4564;p355"/>
          <p:cNvSpPr txBox="1"/>
          <p:nvPr/>
        </p:nvSpPr>
        <p:spPr>
          <a:xfrm>
            <a:off x="1047750" y="3495675"/>
            <a:ext cx="8096100" cy="167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(data fields level details, API name, HTTP status code, etc.) to the AI and also provide the expectation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Sometimes AI might not give a complete working solution in first iteration, we have to iterate multiple time with constant feedback to AI, until AI give a satisfactory working solution.</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4565" name="Google Shape;4565;p355"/>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566" name="Google Shape;4566;p355"/>
          <p:cNvGrpSpPr/>
          <p:nvPr/>
        </p:nvGrpSpPr>
        <p:grpSpPr>
          <a:xfrm>
            <a:off x="369817" y="4142522"/>
            <a:ext cx="429773" cy="401914"/>
            <a:chOff x="-2697122" y="3820201"/>
            <a:chExt cx="390525" cy="385381"/>
          </a:xfrm>
        </p:grpSpPr>
        <p:sp>
          <p:nvSpPr>
            <p:cNvPr id="4567" name="Google Shape;4567;p35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568" name="Google Shape;4568;p35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569" name="Google Shape;4569;p355"/>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4570" name="Google Shape;4570;p355"/>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4" name="Shape 4574"/>
        <p:cNvGrpSpPr/>
        <p:nvPr/>
      </p:nvGrpSpPr>
      <p:grpSpPr>
        <a:xfrm>
          <a:off x="0" y="0"/>
          <a:ext cx="0" cy="0"/>
          <a:chOff x="0" y="0"/>
          <a:chExt cx="0" cy="0"/>
        </a:xfrm>
      </p:grpSpPr>
      <p:sp>
        <p:nvSpPr>
          <p:cNvPr id="4575" name="Google Shape;4575;p356"/>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4576" name="Google Shape;4576;p356"/>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 Unit Tests with AI</a:t>
            </a:r>
            <a:endParaRPr/>
          </a:p>
        </p:txBody>
      </p:sp>
      <p:grpSp>
        <p:nvGrpSpPr>
          <p:cNvPr id="4577" name="Google Shape;4577;p356"/>
          <p:cNvGrpSpPr/>
          <p:nvPr/>
        </p:nvGrpSpPr>
        <p:grpSpPr>
          <a:xfrm>
            <a:off x="5348690" y="714128"/>
            <a:ext cx="3659361" cy="2863197"/>
            <a:chOff x="5348690" y="714128"/>
            <a:chExt cx="3659361" cy="2863197"/>
          </a:xfrm>
        </p:grpSpPr>
        <p:grpSp>
          <p:nvGrpSpPr>
            <p:cNvPr id="4578" name="Google Shape;4578;p356"/>
            <p:cNvGrpSpPr/>
            <p:nvPr/>
          </p:nvGrpSpPr>
          <p:grpSpPr>
            <a:xfrm>
              <a:off x="5348722" y="714128"/>
              <a:ext cx="783937" cy="559911"/>
              <a:chOff x="5388046" y="-4643818"/>
              <a:chExt cx="1473565" cy="1052465"/>
            </a:xfrm>
          </p:grpSpPr>
          <p:sp>
            <p:nvSpPr>
              <p:cNvPr id="4579" name="Google Shape;4579;p356"/>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0" name="Google Shape;4580;p356"/>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81" name="Google Shape;4581;p356"/>
              <p:cNvGrpSpPr/>
              <p:nvPr/>
            </p:nvGrpSpPr>
            <p:grpSpPr>
              <a:xfrm>
                <a:off x="5476867" y="-4404312"/>
                <a:ext cx="1298257" cy="581025"/>
                <a:chOff x="5476867" y="-4404312"/>
                <a:chExt cx="1298257" cy="581025"/>
              </a:xfrm>
            </p:grpSpPr>
            <p:sp>
              <p:nvSpPr>
                <p:cNvPr id="4582" name="Google Shape;4582;p356"/>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356"/>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4" name="Google Shape;4584;p356"/>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5" name="Google Shape;4585;p356"/>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356"/>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356"/>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356"/>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9" name="Google Shape;4589;p356"/>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0" name="Google Shape;4590;p356"/>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1" name="Google Shape;4591;p356"/>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2" name="Google Shape;4592;p356"/>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3" name="Google Shape;4593;p356"/>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4" name="Google Shape;4594;p356"/>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356"/>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356"/>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356"/>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356"/>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9" name="Google Shape;4599;p356"/>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356"/>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356"/>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356"/>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356"/>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356"/>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5" name="Google Shape;4605;p356"/>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6" name="Google Shape;4606;p356"/>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356"/>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356"/>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356"/>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356"/>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611" name="Google Shape;4611;p356"/>
            <p:cNvGrpSpPr/>
            <p:nvPr/>
          </p:nvGrpSpPr>
          <p:grpSpPr>
            <a:xfrm>
              <a:off x="6319481" y="1421518"/>
              <a:ext cx="1444752" cy="635727"/>
              <a:chOff x="1733780" y="-3418546"/>
              <a:chExt cx="3810000" cy="1676495"/>
            </a:xfrm>
          </p:grpSpPr>
          <p:grpSp>
            <p:nvGrpSpPr>
              <p:cNvPr id="4612" name="Google Shape;4612;p356"/>
              <p:cNvGrpSpPr/>
              <p:nvPr/>
            </p:nvGrpSpPr>
            <p:grpSpPr>
              <a:xfrm>
                <a:off x="1733780" y="-3418546"/>
                <a:ext cx="3810000" cy="1676495"/>
                <a:chOff x="1733780" y="-3418546"/>
                <a:chExt cx="3810000" cy="1676495"/>
              </a:xfrm>
            </p:grpSpPr>
            <p:sp>
              <p:nvSpPr>
                <p:cNvPr id="4613" name="Google Shape;4613;p356"/>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356"/>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356"/>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356"/>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356"/>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356"/>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356"/>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0" name="Google Shape;4620;p356"/>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356"/>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356"/>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3" name="Google Shape;4623;p356"/>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4" name="Google Shape;4624;p356"/>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356"/>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356"/>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356"/>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8" name="Google Shape;4628;p356"/>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9" name="Google Shape;4629;p356"/>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0" name="Google Shape;4630;p356"/>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1" name="Google Shape;4631;p356"/>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356"/>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3" name="Google Shape;4633;p356"/>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4" name="Google Shape;4634;p356"/>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356"/>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356"/>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356"/>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356"/>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356"/>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356"/>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1" name="Google Shape;4641;p356"/>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2" name="Google Shape;4642;p356"/>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356"/>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4" name="Google Shape;4644;p356"/>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5" name="Google Shape;4645;p356"/>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356"/>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356"/>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356"/>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9" name="Google Shape;4649;p356"/>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0" name="Google Shape;4650;p356"/>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356"/>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356"/>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356"/>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356"/>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356"/>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6" name="Google Shape;4656;p356"/>
              <p:cNvGrpSpPr/>
              <p:nvPr/>
            </p:nvGrpSpPr>
            <p:grpSpPr>
              <a:xfrm>
                <a:off x="1733780" y="-3418546"/>
                <a:ext cx="3810000" cy="1676495"/>
                <a:chOff x="1733780" y="-3418546"/>
                <a:chExt cx="3810000" cy="1676495"/>
              </a:xfrm>
            </p:grpSpPr>
            <p:sp>
              <p:nvSpPr>
                <p:cNvPr id="4657" name="Google Shape;4657;p356"/>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356"/>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9" name="Google Shape;4659;p356"/>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0" name="Google Shape;4660;p356"/>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356"/>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356"/>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3" name="Google Shape;4663;p356"/>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4" name="Google Shape;4664;p356"/>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5" name="Google Shape;4665;p356"/>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6" name="Google Shape;4666;p356"/>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7" name="Google Shape;4667;p356"/>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356"/>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356"/>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356"/>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356"/>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2" name="Google Shape;4672;p356"/>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3" name="Google Shape;4673;p356"/>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356"/>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356"/>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356"/>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356"/>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8" name="Google Shape;4678;p356"/>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9" name="Google Shape;4679;p356"/>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0" name="Google Shape;4680;p356"/>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1" name="Google Shape;4681;p356"/>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2" name="Google Shape;4682;p356"/>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356"/>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356"/>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356"/>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356"/>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7" name="Google Shape;4687;p356"/>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8" name="Google Shape;4688;p356"/>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9" name="Google Shape;4689;p356"/>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0" name="Google Shape;4690;p356"/>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1" name="Google Shape;4691;p356"/>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2" name="Google Shape;4692;p356"/>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3" name="Google Shape;4693;p356"/>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4" name="Google Shape;4694;p356"/>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5" name="Google Shape;4695;p356"/>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6" name="Google Shape;4696;p356"/>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7" name="Google Shape;4697;p356"/>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8" name="Google Shape;4698;p356"/>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9" name="Google Shape;4699;p356"/>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00" name="Google Shape;4700;p356"/>
            <p:cNvGrpSpPr/>
            <p:nvPr/>
          </p:nvGrpSpPr>
          <p:grpSpPr>
            <a:xfrm>
              <a:off x="7950818" y="1497520"/>
              <a:ext cx="1057232" cy="522767"/>
              <a:chOff x="5830626" y="6195815"/>
              <a:chExt cx="1476375" cy="730020"/>
            </a:xfrm>
          </p:grpSpPr>
          <p:sp>
            <p:nvSpPr>
              <p:cNvPr id="4701" name="Google Shape;4701;p356"/>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2" name="Google Shape;4702;p356"/>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03" name="Google Shape;4703;p356"/>
              <p:cNvGrpSpPr/>
              <p:nvPr/>
            </p:nvGrpSpPr>
            <p:grpSpPr>
              <a:xfrm>
                <a:off x="5830626" y="6195814"/>
                <a:ext cx="1476375" cy="730020"/>
                <a:chOff x="5830626" y="6195815"/>
                <a:chExt cx="1476375" cy="730020"/>
              </a:xfrm>
            </p:grpSpPr>
            <p:sp>
              <p:nvSpPr>
                <p:cNvPr id="4704" name="Google Shape;4704;p356"/>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5" name="Google Shape;4705;p356"/>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6" name="Google Shape;4706;p356"/>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7" name="Google Shape;4707;p356"/>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8" name="Google Shape;4708;p356"/>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9" name="Google Shape;4709;p356"/>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0" name="Google Shape;4710;p356"/>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1" name="Google Shape;4711;p356"/>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2" name="Google Shape;4712;p356"/>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3" name="Google Shape;4713;p356"/>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4" name="Google Shape;4714;p356"/>
              <p:cNvGrpSpPr/>
              <p:nvPr/>
            </p:nvGrpSpPr>
            <p:grpSpPr>
              <a:xfrm>
                <a:off x="5830626" y="6195814"/>
                <a:ext cx="1476375" cy="730020"/>
                <a:chOff x="5830626" y="6195815"/>
                <a:chExt cx="1476375" cy="730020"/>
              </a:xfrm>
            </p:grpSpPr>
            <p:sp>
              <p:nvSpPr>
                <p:cNvPr id="4715" name="Google Shape;4715;p356"/>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6" name="Google Shape;4716;p356"/>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7" name="Google Shape;4717;p356"/>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8" name="Google Shape;4718;p356"/>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9" name="Google Shape;4719;p356"/>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0" name="Google Shape;4720;p356"/>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1" name="Google Shape;4721;p356"/>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2" name="Google Shape;4722;p356"/>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3" name="Google Shape;4723;p356"/>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4" name="Google Shape;4724;p356"/>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25" name="Google Shape;4725;p356"/>
            <p:cNvGrpSpPr/>
            <p:nvPr/>
          </p:nvGrpSpPr>
          <p:grpSpPr>
            <a:xfrm>
              <a:off x="5348780" y="1526102"/>
              <a:ext cx="783861" cy="69189"/>
              <a:chOff x="3311739" y="-1135630"/>
              <a:chExt cx="647605" cy="57163"/>
            </a:xfrm>
          </p:grpSpPr>
          <p:grpSp>
            <p:nvGrpSpPr>
              <p:cNvPr id="4726" name="Google Shape;4726;p356"/>
              <p:cNvGrpSpPr/>
              <p:nvPr/>
            </p:nvGrpSpPr>
            <p:grpSpPr>
              <a:xfrm>
                <a:off x="3311739" y="-1135618"/>
                <a:ext cx="647605" cy="57150"/>
                <a:chOff x="3311739" y="-1135618"/>
                <a:chExt cx="647605" cy="57150"/>
              </a:xfrm>
            </p:grpSpPr>
            <p:sp>
              <p:nvSpPr>
                <p:cNvPr id="4727" name="Google Shape;4727;p356"/>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8" name="Google Shape;4728;p356"/>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9" name="Google Shape;4729;p356"/>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30" name="Google Shape;4730;p356"/>
              <p:cNvGrpSpPr/>
              <p:nvPr/>
            </p:nvGrpSpPr>
            <p:grpSpPr>
              <a:xfrm>
                <a:off x="3311739" y="-1135630"/>
                <a:ext cx="647605" cy="57150"/>
                <a:chOff x="3311739" y="-1135618"/>
                <a:chExt cx="647605" cy="57150"/>
              </a:xfrm>
            </p:grpSpPr>
            <p:sp>
              <p:nvSpPr>
                <p:cNvPr id="4731" name="Google Shape;4731;p356"/>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2" name="Google Shape;4732;p356"/>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3" name="Google Shape;4733;p356"/>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34" name="Google Shape;4734;p356"/>
            <p:cNvGrpSpPr/>
            <p:nvPr/>
          </p:nvGrpSpPr>
          <p:grpSpPr>
            <a:xfrm>
              <a:off x="5348690" y="1883518"/>
              <a:ext cx="783976" cy="69174"/>
              <a:chOff x="2501066" y="-840343"/>
              <a:chExt cx="647700" cy="57150"/>
            </a:xfrm>
          </p:grpSpPr>
          <p:grpSp>
            <p:nvGrpSpPr>
              <p:cNvPr id="4735" name="Google Shape;4735;p356"/>
              <p:cNvGrpSpPr/>
              <p:nvPr/>
            </p:nvGrpSpPr>
            <p:grpSpPr>
              <a:xfrm>
                <a:off x="2501066" y="-840343"/>
                <a:ext cx="647700" cy="57150"/>
                <a:chOff x="2501066" y="-840343"/>
                <a:chExt cx="647700" cy="57150"/>
              </a:xfrm>
            </p:grpSpPr>
            <p:sp>
              <p:nvSpPr>
                <p:cNvPr id="4736" name="Google Shape;4736;p356"/>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7" name="Google Shape;4737;p356"/>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8" name="Google Shape;4738;p356"/>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39" name="Google Shape;4739;p356"/>
              <p:cNvGrpSpPr/>
              <p:nvPr/>
            </p:nvGrpSpPr>
            <p:grpSpPr>
              <a:xfrm>
                <a:off x="2501066" y="-840343"/>
                <a:ext cx="647700" cy="57150"/>
                <a:chOff x="2501066" y="-840343"/>
                <a:chExt cx="647700" cy="57150"/>
              </a:xfrm>
            </p:grpSpPr>
            <p:sp>
              <p:nvSpPr>
                <p:cNvPr id="4740" name="Google Shape;4740;p356"/>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1" name="Google Shape;4741;p356"/>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2" name="Google Shape;4742;p356"/>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43" name="Google Shape;4743;p356"/>
            <p:cNvGrpSpPr/>
            <p:nvPr/>
          </p:nvGrpSpPr>
          <p:grpSpPr>
            <a:xfrm>
              <a:off x="5348755" y="1704818"/>
              <a:ext cx="783976" cy="69174"/>
              <a:chOff x="4122316" y="-840343"/>
              <a:chExt cx="647700" cy="57150"/>
            </a:xfrm>
          </p:grpSpPr>
          <p:grpSp>
            <p:nvGrpSpPr>
              <p:cNvPr id="4744" name="Google Shape;4744;p356"/>
              <p:cNvGrpSpPr/>
              <p:nvPr/>
            </p:nvGrpSpPr>
            <p:grpSpPr>
              <a:xfrm>
                <a:off x="4122316" y="-840343"/>
                <a:ext cx="647700" cy="57150"/>
                <a:chOff x="4122316" y="-840343"/>
                <a:chExt cx="647700" cy="57150"/>
              </a:xfrm>
            </p:grpSpPr>
            <p:sp>
              <p:nvSpPr>
                <p:cNvPr id="4745" name="Google Shape;4745;p356"/>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6" name="Google Shape;4746;p356"/>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7" name="Google Shape;4747;p356"/>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48" name="Google Shape;4748;p356"/>
              <p:cNvGrpSpPr/>
              <p:nvPr/>
            </p:nvGrpSpPr>
            <p:grpSpPr>
              <a:xfrm>
                <a:off x="4122316" y="-840343"/>
                <a:ext cx="647700" cy="57150"/>
                <a:chOff x="4122316" y="-840343"/>
                <a:chExt cx="647700" cy="57150"/>
              </a:xfrm>
            </p:grpSpPr>
            <p:sp>
              <p:nvSpPr>
                <p:cNvPr id="4749" name="Google Shape;4749;p356"/>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0" name="Google Shape;4750;p356"/>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1" name="Google Shape;4751;p356"/>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752" name="Google Shape;4752;p356"/>
            <p:cNvGrpSpPr/>
            <p:nvPr/>
          </p:nvGrpSpPr>
          <p:grpSpPr>
            <a:xfrm>
              <a:off x="6844488" y="714128"/>
              <a:ext cx="502936" cy="559921"/>
              <a:chOff x="546822" y="-3050905"/>
              <a:chExt cx="753237" cy="838581"/>
            </a:xfrm>
          </p:grpSpPr>
          <p:grpSp>
            <p:nvGrpSpPr>
              <p:cNvPr id="4753" name="Google Shape;4753;p356"/>
              <p:cNvGrpSpPr/>
              <p:nvPr/>
            </p:nvGrpSpPr>
            <p:grpSpPr>
              <a:xfrm>
                <a:off x="546822" y="-2736866"/>
                <a:ext cx="95250" cy="524161"/>
                <a:chOff x="546822" y="-2736866"/>
                <a:chExt cx="95250" cy="524161"/>
              </a:xfrm>
            </p:grpSpPr>
            <p:sp>
              <p:nvSpPr>
                <p:cNvPr id="4754" name="Google Shape;4754;p356"/>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5" name="Google Shape;4755;p356"/>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6" name="Google Shape;4756;p356"/>
              <p:cNvGrpSpPr/>
              <p:nvPr/>
            </p:nvGrpSpPr>
            <p:grpSpPr>
              <a:xfrm>
                <a:off x="766183" y="-2869930"/>
                <a:ext cx="95250" cy="657225"/>
                <a:chOff x="766183" y="-2869930"/>
                <a:chExt cx="95250" cy="657225"/>
              </a:xfrm>
            </p:grpSpPr>
            <p:sp>
              <p:nvSpPr>
                <p:cNvPr id="4757" name="Google Shape;4757;p356"/>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8" name="Google Shape;4758;p356"/>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9" name="Google Shape;4759;p356"/>
              <p:cNvGrpSpPr/>
              <p:nvPr/>
            </p:nvGrpSpPr>
            <p:grpSpPr>
              <a:xfrm>
                <a:off x="985543" y="-3050905"/>
                <a:ext cx="95250" cy="838581"/>
                <a:chOff x="985543" y="-3050905"/>
                <a:chExt cx="95250" cy="838581"/>
              </a:xfrm>
            </p:grpSpPr>
            <p:sp>
              <p:nvSpPr>
                <p:cNvPr id="4760" name="Google Shape;4760;p356"/>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1" name="Google Shape;4761;p356"/>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62" name="Google Shape;4762;p356"/>
              <p:cNvGrpSpPr/>
              <p:nvPr/>
            </p:nvGrpSpPr>
            <p:grpSpPr>
              <a:xfrm>
                <a:off x="1204809" y="-2703528"/>
                <a:ext cx="95250" cy="490823"/>
                <a:chOff x="1204809" y="-2703528"/>
                <a:chExt cx="95250" cy="490823"/>
              </a:xfrm>
            </p:grpSpPr>
            <p:sp>
              <p:nvSpPr>
                <p:cNvPr id="4763" name="Google Shape;4763;p356"/>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4" name="Google Shape;4764;p356"/>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765" name="Google Shape;4765;p356"/>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766" name="Google Shape;4766;p356"/>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767" name="Google Shape;4767;p356"/>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graphicFrame>
        <p:nvGraphicFramePr>
          <p:cNvPr id="2451" name="Google Shape;2451;p285"/>
          <p:cNvGraphicFramePr/>
          <p:nvPr/>
        </p:nvGraphicFramePr>
        <p:xfrm>
          <a:off x="79975" y="803925"/>
          <a:ext cx="3000000" cy="3000000"/>
        </p:xfrm>
        <a:graphic>
          <a:graphicData uri="http://schemas.openxmlformats.org/drawingml/2006/table">
            <a:tbl>
              <a:tblPr>
                <a:noFill/>
                <a:tableStyleId>{8A312619-6715-474C-9F03-157C526CE33B}</a:tableStyleId>
              </a:tblPr>
              <a:tblGrid>
                <a:gridCol w="1497800"/>
                <a:gridCol w="2153900"/>
                <a:gridCol w="572525"/>
                <a:gridCol w="2345900"/>
                <a:gridCol w="765875"/>
                <a:gridCol w="164805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Documentation</a:t>
                      </a:r>
                      <a:r>
                        <a:rPr lang="en" sz="900">
                          <a:latin typeface="Poppins"/>
                          <a:ea typeface="Poppins"/>
                          <a:cs typeface="Poppins"/>
                          <a:sym typeface="Poppins"/>
                        </a:rPr>
                        <a:t> </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a:t>
                      </a:r>
                      <a:r>
                        <a:rPr lang="en" sz="900">
                          <a:latin typeface="Poppins"/>
                          <a:ea typeface="Poppins"/>
                          <a:cs typeface="Poppins"/>
                          <a:sym typeface="Poppins"/>
                        </a:rPr>
                        <a:t>Documenting</a:t>
                      </a:r>
                      <a:r>
                        <a:rPr lang="en" sz="900">
                          <a:latin typeface="Poppins"/>
                          <a:ea typeface="Poppins"/>
                          <a:cs typeface="Poppins"/>
                          <a:sym typeface="Poppins"/>
                        </a:rPr>
                        <a:t> a feature, service,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feature,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documentation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with link to code or existing documentation &amp; Generate Documentation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Documentation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(Implementing a feature)</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Unit Tests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(Writing a Unit Test)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unit test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Close to 100% Code Coverage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Unit Test Code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SQL/Model Classes Code</a:t>
                      </a:r>
                      <a:r>
                        <a:rPr b="1" lang="en" sz="900">
                          <a:latin typeface="Poppins"/>
                          <a:ea typeface="Poppins"/>
                          <a:cs typeface="Poppins"/>
                          <a:sym typeface="Poppins"/>
                        </a:rPr>
                        <a:t>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(.sql, entity classes)</a:t>
                      </a:r>
                      <a:endParaRPr b="1"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feature &amp; domain models relationships.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.sql script &amp; model classes.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with link to ER diagram or documentation &amp; Generate Documentation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Data Models (.sql)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txBody>
                  <a:tcPr marT="91425" marB="91425" marR="91425" marL="91425"/>
                </a:tc>
              </a:tr>
            </a:tbl>
          </a:graphicData>
        </a:graphic>
      </p:graphicFrame>
      <p:sp>
        <p:nvSpPr>
          <p:cNvPr id="2452" name="Google Shape;2452;p285"/>
          <p:cNvSpPr txBox="1"/>
          <p:nvPr>
            <p:ph type="title"/>
          </p:nvPr>
        </p:nvSpPr>
        <p:spPr>
          <a:xfrm>
            <a:off x="332400" y="130050"/>
            <a:ext cx="8479200" cy="53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21A7C"/>
                </a:solidFill>
              </a:rPr>
              <a:t>Areas of Impact &amp; New Ways to Working in Software Engineering with AI</a:t>
            </a:r>
            <a:endParaRPr sz="2400">
              <a:solidFill>
                <a:srgbClr val="321A7C"/>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1" name="Shape 4771"/>
        <p:cNvGrpSpPr/>
        <p:nvPr/>
      </p:nvGrpSpPr>
      <p:grpSpPr>
        <a:xfrm>
          <a:off x="0" y="0"/>
          <a:ext cx="0" cy="0"/>
          <a:chOff x="0" y="0"/>
          <a:chExt cx="0" cy="0"/>
        </a:xfrm>
      </p:grpSpPr>
      <p:sp>
        <p:nvSpPr>
          <p:cNvPr id="4772" name="Google Shape;4772;p357"/>
          <p:cNvSpPr txBox="1"/>
          <p:nvPr>
            <p:ph type="title"/>
          </p:nvPr>
        </p:nvSpPr>
        <p:spPr>
          <a:xfrm>
            <a:off x="259800" y="453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Unit Tests (via Mockito and Junit) in Employee Microservice with AI</a:t>
            </a:r>
            <a:endParaRPr sz="1800">
              <a:solidFill>
                <a:srgbClr val="321A7C"/>
              </a:solidFill>
            </a:endParaRPr>
          </a:p>
        </p:txBody>
      </p:sp>
      <p:sp>
        <p:nvSpPr>
          <p:cNvPr id="4773" name="Google Shape;4773;p357"/>
          <p:cNvSpPr txBox="1"/>
          <p:nvPr>
            <p:ph idx="4294967295" type="body"/>
          </p:nvPr>
        </p:nvSpPr>
        <p:spPr>
          <a:xfrm>
            <a:off x="369825" y="543600"/>
            <a:ext cx="8847600" cy="190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000000"/>
                </a:solidFill>
                <a:latin typeface="Poppins"/>
                <a:ea typeface="Poppins"/>
                <a:cs typeface="Poppins"/>
                <a:sym typeface="Poppins"/>
              </a:rPr>
              <a:t>Two approaches for adding Unit Testing using AI</a:t>
            </a:r>
            <a:endParaRPr b="1" sz="1100">
              <a:solidFill>
                <a:srgbClr val="000000"/>
              </a:solidFill>
              <a:latin typeface="Poppins"/>
              <a:ea typeface="Poppins"/>
              <a:cs typeface="Poppins"/>
              <a:sym typeface="Poppins"/>
            </a:endParaRPr>
          </a:p>
          <a:p>
            <a:pPr indent="-298450" lvl="0" marL="457200" rtl="0" algn="l">
              <a:lnSpc>
                <a:spcPct val="150000"/>
              </a:lnSpc>
              <a:spcBef>
                <a:spcPts val="0"/>
              </a:spcBef>
              <a:spcAft>
                <a:spcPts val="0"/>
              </a:spcAft>
              <a:buClr>
                <a:srgbClr val="000000"/>
              </a:buClr>
              <a:buSzPts val="1100"/>
              <a:buFont typeface="Poppins Medium"/>
              <a:buAutoNum type="arabicPeriod"/>
            </a:pPr>
            <a:r>
              <a:rPr lang="en" sz="1100">
                <a:solidFill>
                  <a:srgbClr val="000000"/>
                </a:solidFill>
                <a:latin typeface="Poppins Medium"/>
                <a:ea typeface="Poppins Medium"/>
                <a:cs typeface="Poppins Medium"/>
                <a:sym typeface="Poppins Medium"/>
              </a:rPr>
              <a:t>Add Unit test immediately after developing any API or functionality in the microservice</a:t>
            </a:r>
            <a:endParaRPr sz="1100">
              <a:solidFill>
                <a:srgbClr val="000000"/>
              </a:solidFill>
              <a:latin typeface="Poppins Medium"/>
              <a:ea typeface="Poppins Medium"/>
              <a:cs typeface="Poppins Medium"/>
              <a:sym typeface="Poppins Medium"/>
            </a:endParaRPr>
          </a:p>
          <a:p>
            <a:pPr indent="-298450" lvl="1" marL="914400" rtl="0" algn="l">
              <a:lnSpc>
                <a:spcPct val="150000"/>
              </a:lnSpc>
              <a:spcBef>
                <a:spcPts val="0"/>
              </a:spcBef>
              <a:spcAft>
                <a:spcPts val="0"/>
              </a:spcAft>
              <a:buClr>
                <a:srgbClr val="000000"/>
              </a:buClr>
              <a:buSzPts val="1100"/>
              <a:buFont typeface="Poppins Medium"/>
              <a:buAutoNum type="alphaLcPeriod"/>
            </a:pPr>
            <a:r>
              <a:rPr lang="en" sz="1100">
                <a:solidFill>
                  <a:srgbClr val="000000"/>
                </a:solidFill>
                <a:latin typeface="Poppins Medium"/>
                <a:ea typeface="Poppins Medium"/>
                <a:cs typeface="Poppins Medium"/>
                <a:sym typeface="Poppins Medium"/>
              </a:rPr>
              <a:t>Recommended for all new development work</a:t>
            </a:r>
            <a:endParaRPr sz="1100">
              <a:solidFill>
                <a:srgbClr val="000000"/>
              </a:solidFill>
              <a:latin typeface="Poppins Medium"/>
              <a:ea typeface="Poppins Medium"/>
              <a:cs typeface="Poppins Medium"/>
              <a:sym typeface="Poppins Medium"/>
            </a:endParaRPr>
          </a:p>
          <a:p>
            <a:pPr indent="-298450" lvl="0" marL="457200" rtl="0" algn="l">
              <a:lnSpc>
                <a:spcPct val="150000"/>
              </a:lnSpc>
              <a:spcBef>
                <a:spcPts val="0"/>
              </a:spcBef>
              <a:spcAft>
                <a:spcPts val="0"/>
              </a:spcAft>
              <a:buClr>
                <a:srgbClr val="000000"/>
              </a:buClr>
              <a:buSzPts val="1100"/>
              <a:buFont typeface="Poppins Medium"/>
              <a:buAutoNum type="arabicPeriod"/>
            </a:pPr>
            <a:r>
              <a:rPr lang="en" sz="1100">
                <a:solidFill>
                  <a:srgbClr val="000000"/>
                </a:solidFill>
                <a:latin typeface="Poppins Medium"/>
                <a:ea typeface="Poppins Medium"/>
                <a:cs typeface="Poppins Medium"/>
                <a:sym typeface="Poppins Medium"/>
              </a:rPr>
              <a:t>Add all the Unit tests together in one or more prompt after all the APIs have been developed</a:t>
            </a:r>
            <a:endParaRPr sz="1100">
              <a:solidFill>
                <a:srgbClr val="000000"/>
              </a:solidFill>
              <a:latin typeface="Poppins Medium"/>
              <a:ea typeface="Poppins Medium"/>
              <a:cs typeface="Poppins Medium"/>
              <a:sym typeface="Poppins Medium"/>
            </a:endParaRPr>
          </a:p>
          <a:p>
            <a:pPr indent="-298450" lvl="1" marL="914400" rtl="0" algn="l">
              <a:lnSpc>
                <a:spcPct val="150000"/>
              </a:lnSpc>
              <a:spcBef>
                <a:spcPts val="0"/>
              </a:spcBef>
              <a:spcAft>
                <a:spcPts val="0"/>
              </a:spcAft>
              <a:buClr>
                <a:srgbClr val="000000"/>
              </a:buClr>
              <a:buSzPts val="1100"/>
              <a:buFont typeface="Poppins Medium"/>
              <a:buAutoNum type="alphaLcPeriod"/>
            </a:pPr>
            <a:r>
              <a:rPr lang="en" sz="1100">
                <a:solidFill>
                  <a:srgbClr val="000000"/>
                </a:solidFill>
                <a:latin typeface="Poppins Medium"/>
                <a:ea typeface="Poppins Medium"/>
                <a:cs typeface="Poppins Medium"/>
                <a:sym typeface="Poppins Medium"/>
              </a:rPr>
              <a:t>Recommended To Resolve Tech Debt</a:t>
            </a:r>
            <a:endParaRPr sz="1100">
              <a:latin typeface="Poppins Medium"/>
              <a:ea typeface="Poppins Medium"/>
              <a:cs typeface="Poppins Medium"/>
              <a:sym typeface="Poppins Medium"/>
            </a:endParaRPr>
          </a:p>
        </p:txBody>
      </p:sp>
      <p:sp>
        <p:nvSpPr>
          <p:cNvPr id="4774" name="Google Shape;4774;p357"/>
          <p:cNvSpPr txBox="1"/>
          <p:nvPr/>
        </p:nvSpPr>
        <p:spPr>
          <a:xfrm>
            <a:off x="1047750" y="3495675"/>
            <a:ext cx="8096100" cy="167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 for Unit Test</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Mention all the details (API Names, All 3 Layers (Controller, Service, Repository), Unit Testing Libraries to use (Mockito, Junit, AssertJ, etc.)</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Depending on the complexity of the Microservice, either ask AI to write all the unit tests at once or divide the complex features separately .</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4775" name="Google Shape;4775;p357"/>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776" name="Google Shape;4776;p357"/>
          <p:cNvGrpSpPr/>
          <p:nvPr/>
        </p:nvGrpSpPr>
        <p:grpSpPr>
          <a:xfrm>
            <a:off x="369817" y="4142522"/>
            <a:ext cx="429773" cy="401914"/>
            <a:chOff x="-2697122" y="3820201"/>
            <a:chExt cx="390525" cy="385381"/>
          </a:xfrm>
        </p:grpSpPr>
        <p:sp>
          <p:nvSpPr>
            <p:cNvPr id="4777" name="Google Shape;4777;p35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4778" name="Google Shape;4778;p35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4779" name="Google Shape;4779;p357"/>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4780" name="Google Shape;4780;p357"/>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the source code as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Write the unit tests for all the REST APIs (getAllEmployees, getEmployeeById, CreateEmployee, updateEmployee, deleteEmployee). Try to add the test coverage for all the methods possible of all the 3 layers (controller, service and repository) of the microservice. Use the standard compatible testing frameworks and libraries like mockito, junit and assertj . </a:t>
            </a:r>
            <a:r>
              <a:rPr i="1" lang="en" sz="1000" u="sng">
                <a:solidFill>
                  <a:srgbClr val="000000"/>
                </a:solidFill>
                <a:latin typeface="Poppins Medium"/>
                <a:ea typeface="Poppins Medium"/>
                <a:cs typeface="Poppins Medium"/>
                <a:sym typeface="Poppins Medium"/>
              </a:rPr>
              <a:t>Use all the unit test best practices like setUp and tearDown methods, etc. Try to achieve 100% code coverage. Create all necessary packages, classes, files, dependencies and annotations as required.</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4" name="Shape 4784"/>
        <p:cNvGrpSpPr/>
        <p:nvPr/>
      </p:nvGrpSpPr>
      <p:grpSpPr>
        <a:xfrm>
          <a:off x="0" y="0"/>
          <a:ext cx="0" cy="0"/>
          <a:chOff x="0" y="0"/>
          <a:chExt cx="0" cy="0"/>
        </a:xfrm>
      </p:grpSpPr>
      <p:sp>
        <p:nvSpPr>
          <p:cNvPr id="4785" name="Google Shape;4785;p358"/>
          <p:cNvSpPr txBox="1"/>
          <p:nvPr>
            <p:ph type="title"/>
          </p:nvPr>
        </p:nvSpPr>
        <p:spPr>
          <a:xfrm>
            <a:off x="113100" y="1179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321A7C"/>
                </a:solidFill>
              </a:rPr>
              <a:t>Final Output - The Git Repo</a:t>
            </a:r>
            <a:endParaRPr sz="2400">
              <a:solidFill>
                <a:srgbClr val="321A7C"/>
              </a:solidFill>
            </a:endParaRPr>
          </a:p>
        </p:txBody>
      </p:sp>
      <p:sp>
        <p:nvSpPr>
          <p:cNvPr id="4786" name="Google Shape;4786;p358"/>
          <p:cNvSpPr txBox="1"/>
          <p:nvPr>
            <p:ph idx="4294967295" type="body"/>
          </p:nvPr>
        </p:nvSpPr>
        <p:spPr>
          <a:xfrm>
            <a:off x="309625" y="900600"/>
            <a:ext cx="8767200" cy="2402400"/>
          </a:xfrm>
          <a:prstGeom prst="rect">
            <a:avLst/>
          </a:prstGeom>
        </p:spPr>
        <p:txBody>
          <a:bodyPr anchorCtr="0" anchor="t" bIns="91425" lIns="91425" spcFirstLastPara="1" rIns="91425" wrap="square" tIns="91425">
            <a:noAutofit/>
          </a:bodyPr>
          <a:lstStyle/>
          <a:p>
            <a:pPr indent="-330200" lvl="0" marL="457200" rtl="0" algn="l">
              <a:lnSpc>
                <a:spcPct val="135000"/>
              </a:lnSpc>
              <a:spcBef>
                <a:spcPts val="0"/>
              </a:spcBef>
              <a:spcAft>
                <a:spcPts val="0"/>
              </a:spcAft>
              <a:buClr>
                <a:srgbClr val="0F0F0F"/>
              </a:buClr>
              <a:buSzPts val="1600"/>
              <a:buFont typeface="Poppins Medium"/>
              <a:buAutoNum type="arabicPeriod"/>
            </a:pPr>
            <a:r>
              <a:rPr lang="en" sz="1600">
                <a:solidFill>
                  <a:srgbClr val="1C00F7"/>
                </a:solidFill>
                <a:latin typeface="Poppins Medium"/>
                <a:ea typeface="Poppins Medium"/>
                <a:cs typeface="Poppins Medium"/>
                <a:sym typeface="Poppins Medium"/>
              </a:rPr>
              <a:t>Public Git Repo </a:t>
            </a:r>
            <a:r>
              <a:rPr lang="en" sz="1600">
                <a:solidFill>
                  <a:srgbClr val="FF0000"/>
                </a:solidFill>
                <a:latin typeface="Poppins Medium"/>
                <a:ea typeface="Poppins Medium"/>
                <a:cs typeface="Poppins Medium"/>
                <a:sym typeface="Poppins Medium"/>
              </a:rPr>
              <a:t>(Every line of code is written by AI)</a:t>
            </a:r>
            <a:endParaRPr sz="1600">
              <a:solidFill>
                <a:srgbClr val="FF0000"/>
              </a:solidFill>
              <a:latin typeface="Poppins Medium"/>
              <a:ea typeface="Poppins Medium"/>
              <a:cs typeface="Poppins Medium"/>
              <a:sym typeface="Poppins Medium"/>
            </a:endParaRPr>
          </a:p>
          <a:p>
            <a:pPr indent="-330200" lvl="1" marL="914400" rtl="0" algn="l">
              <a:lnSpc>
                <a:spcPct val="135000"/>
              </a:lnSpc>
              <a:spcBef>
                <a:spcPts val="0"/>
              </a:spcBef>
              <a:spcAft>
                <a:spcPts val="0"/>
              </a:spcAft>
              <a:buClr>
                <a:srgbClr val="0F0F0F"/>
              </a:buClr>
              <a:buSzPts val="1600"/>
              <a:buFont typeface="Poppins Medium"/>
              <a:buAutoNum type="alphaLcPeriod"/>
            </a:pPr>
            <a:r>
              <a:rPr lang="en" sz="1600" u="sng">
                <a:solidFill>
                  <a:schemeClr val="hlink"/>
                </a:solidFill>
                <a:latin typeface="Poppins Medium"/>
                <a:ea typeface="Poppins Medium"/>
                <a:cs typeface="Poppins Medium"/>
                <a:sym typeface="Poppins Medium"/>
                <a:hlinkClick r:id="rId3"/>
              </a:rPr>
              <a:t>https://github.com/expertonai/EmployeeMicroserviceByAI</a:t>
            </a:r>
            <a:endParaRPr sz="1600">
              <a:solidFill>
                <a:srgbClr val="0F0F0F"/>
              </a:solidFill>
              <a:latin typeface="Poppins Medium"/>
              <a:ea typeface="Poppins Medium"/>
              <a:cs typeface="Poppins Medium"/>
              <a:sym typeface="Poppins Medium"/>
            </a:endParaRPr>
          </a:p>
          <a:p>
            <a:pPr indent="-330200" lvl="0" marL="457200" rtl="0" algn="l">
              <a:lnSpc>
                <a:spcPct val="135000"/>
              </a:lnSpc>
              <a:spcBef>
                <a:spcPts val="0"/>
              </a:spcBef>
              <a:spcAft>
                <a:spcPts val="0"/>
              </a:spcAft>
              <a:buClr>
                <a:srgbClr val="1C00F7"/>
              </a:buClr>
              <a:buSzPts val="1600"/>
              <a:buFont typeface="Poppins Medium"/>
              <a:buAutoNum type="arabicPeriod"/>
            </a:pPr>
            <a:r>
              <a:rPr lang="en" sz="1600">
                <a:solidFill>
                  <a:srgbClr val="1C00F7"/>
                </a:solidFill>
                <a:latin typeface="Poppins Medium"/>
                <a:ea typeface="Poppins Medium"/>
                <a:cs typeface="Poppins Medium"/>
                <a:sym typeface="Poppins Medium"/>
              </a:rPr>
              <a:t>Each Step completed by AI is saved as a single Commit</a:t>
            </a:r>
            <a:endParaRPr sz="1600">
              <a:solidFill>
                <a:srgbClr val="1C00F7"/>
              </a:solidFill>
              <a:latin typeface="Poppins Medium"/>
              <a:ea typeface="Poppins Medium"/>
              <a:cs typeface="Poppins Medium"/>
              <a:sym typeface="Poppins Medium"/>
            </a:endParaRPr>
          </a:p>
          <a:p>
            <a:pPr indent="-330200" lvl="1" marL="914400" rtl="0" algn="l">
              <a:lnSpc>
                <a:spcPct val="135000"/>
              </a:lnSpc>
              <a:spcBef>
                <a:spcPts val="0"/>
              </a:spcBef>
              <a:spcAft>
                <a:spcPts val="0"/>
              </a:spcAft>
              <a:buClr>
                <a:srgbClr val="0F0F0F"/>
              </a:buClr>
              <a:buSzPts val="1600"/>
              <a:buFont typeface="Poppins Medium"/>
              <a:buAutoNum type="alphaLcPeriod"/>
            </a:pPr>
            <a:r>
              <a:rPr lang="en" sz="1600" u="sng">
                <a:solidFill>
                  <a:schemeClr val="hlink"/>
                </a:solidFill>
                <a:latin typeface="Poppins Medium"/>
                <a:ea typeface="Poppins Medium"/>
                <a:cs typeface="Poppins Medium"/>
                <a:sym typeface="Poppins Medium"/>
                <a:hlinkClick r:id="rId4"/>
              </a:rPr>
              <a:t>https://github.com/expertonai/EmployeeMicroserviceByAI/commits/main</a:t>
            </a:r>
            <a:endParaRPr sz="1600">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sz="1600">
              <a:solidFill>
                <a:schemeClr val="dk1"/>
              </a:solidFill>
              <a:latin typeface="Poppins Medium"/>
              <a:ea typeface="Poppins Medium"/>
              <a:cs typeface="Poppins Medium"/>
              <a:sym typeface="Poppins Medium"/>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0" name="Shape 4790"/>
        <p:cNvGrpSpPr/>
        <p:nvPr/>
      </p:nvGrpSpPr>
      <p:grpSpPr>
        <a:xfrm>
          <a:off x="0" y="0"/>
          <a:ext cx="0" cy="0"/>
          <a:chOff x="0" y="0"/>
          <a:chExt cx="0" cy="0"/>
        </a:xfrm>
      </p:grpSpPr>
      <p:sp>
        <p:nvSpPr>
          <p:cNvPr id="4791" name="Google Shape;4791;p359"/>
          <p:cNvSpPr txBox="1"/>
          <p:nvPr>
            <p:ph type="title"/>
          </p:nvPr>
        </p:nvSpPr>
        <p:spPr>
          <a:xfrm>
            <a:off x="891900" y="35200"/>
            <a:ext cx="73602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Conclusion</a:t>
            </a:r>
            <a:r>
              <a:rPr lang="en" sz="2000">
                <a:solidFill>
                  <a:srgbClr val="321A7C"/>
                </a:solidFill>
              </a:rPr>
              <a:t> and Future of Vibe Coding (Coding with AI)</a:t>
            </a:r>
            <a:endParaRPr sz="2300">
              <a:solidFill>
                <a:srgbClr val="321A7C"/>
              </a:solidFill>
            </a:endParaRPr>
          </a:p>
        </p:txBody>
      </p:sp>
      <p:sp>
        <p:nvSpPr>
          <p:cNvPr id="4792" name="Google Shape;4792;p359"/>
          <p:cNvSpPr txBox="1"/>
          <p:nvPr/>
        </p:nvSpPr>
        <p:spPr>
          <a:xfrm>
            <a:off x="4503725" y="232050"/>
            <a:ext cx="4427100" cy="467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1700">
              <a:solidFill>
                <a:srgbClr val="1C00F7"/>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Vibe Coding </a:t>
            </a:r>
            <a:r>
              <a:rPr lang="en" sz="1300">
                <a:solidFill>
                  <a:schemeClr val="dk1"/>
                </a:solidFill>
                <a:latin typeface="Poppins"/>
                <a:ea typeface="Poppins"/>
                <a:cs typeface="Poppins"/>
                <a:sym typeface="Poppins"/>
              </a:rPr>
              <a:t> is here to stay!</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These 80+ slides </a:t>
            </a:r>
            <a:r>
              <a:rPr lang="en" sz="1300">
                <a:solidFill>
                  <a:schemeClr val="dk1"/>
                </a:solidFill>
                <a:latin typeface="Poppins"/>
                <a:ea typeface="Poppins"/>
                <a:cs typeface="Poppins"/>
                <a:sym typeface="Poppins"/>
              </a:rPr>
              <a:t>is</a:t>
            </a:r>
            <a:r>
              <a:rPr lang="en" sz="1300">
                <a:solidFill>
                  <a:schemeClr val="dk1"/>
                </a:solidFill>
                <a:latin typeface="Poppins"/>
                <a:ea typeface="Poppins"/>
                <a:cs typeface="Poppins"/>
                <a:sym typeface="Poppins"/>
              </a:rPr>
              <a:t> just an introduction, the real learning happens in the real world while working with AI</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The best way to learn </a:t>
            </a:r>
            <a:r>
              <a:rPr lang="en" sz="1300">
                <a:solidFill>
                  <a:schemeClr val="dk1"/>
                </a:solidFill>
                <a:latin typeface="Poppins"/>
                <a:ea typeface="Poppins"/>
                <a:cs typeface="Poppins"/>
                <a:sym typeface="Poppins"/>
              </a:rPr>
              <a:t> is self practice and repetition</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Learn to work with AI (ASAP) </a:t>
            </a:r>
            <a:r>
              <a:rPr lang="en" sz="1300">
                <a:solidFill>
                  <a:schemeClr val="dk1"/>
                </a:solidFill>
                <a:latin typeface="Poppins"/>
                <a:ea typeface="Poppins"/>
                <a:cs typeface="Poppins"/>
                <a:sym typeface="Poppins"/>
              </a:rPr>
              <a:t>and stay relevant (In demand)</a:t>
            </a:r>
            <a:endParaRPr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The AI will disrupt every aspect</a:t>
            </a:r>
            <a:r>
              <a:rPr lang="en" sz="1300">
                <a:solidFill>
                  <a:schemeClr val="dk1"/>
                </a:solidFill>
                <a:latin typeface="Poppins"/>
                <a:ea typeface="Poppins"/>
                <a:cs typeface="Poppins"/>
                <a:sym typeface="Poppins"/>
              </a:rPr>
              <a:t> of software engineering (requirements, architecture, documentation, graphics, development, testing, etc.)</a:t>
            </a:r>
            <a:endParaRPr sz="1300">
              <a:solidFill>
                <a:schemeClr val="dk1"/>
              </a:solidFill>
              <a:latin typeface="Poppins"/>
              <a:ea typeface="Poppins"/>
              <a:cs typeface="Poppins"/>
              <a:sym typeface="Poppins"/>
            </a:endParaRPr>
          </a:p>
          <a:p>
            <a:pPr indent="-311150" lvl="1" marL="914400" rtl="0" algn="l">
              <a:lnSpc>
                <a:spcPct val="150000"/>
              </a:lnSpc>
              <a:spcBef>
                <a:spcPts val="0"/>
              </a:spcBef>
              <a:spcAft>
                <a:spcPts val="0"/>
              </a:spcAft>
              <a:buClr>
                <a:srgbClr val="1C00F7"/>
              </a:buClr>
              <a:buSzPts val="1300"/>
              <a:buFont typeface="Poppins"/>
              <a:buChar char="○"/>
            </a:pPr>
            <a:r>
              <a:rPr b="1" lang="en" sz="1300">
                <a:solidFill>
                  <a:srgbClr val="1C00F7"/>
                </a:solidFill>
                <a:latin typeface="Poppins"/>
                <a:ea typeface="Poppins"/>
                <a:cs typeface="Poppins"/>
                <a:sym typeface="Poppins"/>
              </a:rPr>
              <a:t>Be curious, flexible and be ready to adapt!</a:t>
            </a:r>
            <a:endParaRPr b="1" sz="1300">
              <a:solidFill>
                <a:srgbClr val="1C00F7"/>
              </a:solidFill>
              <a:latin typeface="Poppins"/>
              <a:ea typeface="Poppins"/>
              <a:cs typeface="Poppins"/>
              <a:sym typeface="Poppins"/>
            </a:endParaRPr>
          </a:p>
        </p:txBody>
      </p:sp>
      <p:pic>
        <p:nvPicPr>
          <p:cNvPr id="4793" name="Google Shape;4793;p359"/>
          <p:cNvPicPr preferRelativeResize="0"/>
          <p:nvPr/>
        </p:nvPicPr>
        <p:blipFill>
          <a:blip r:embed="rId3">
            <a:alphaModFix/>
          </a:blip>
          <a:stretch>
            <a:fillRect/>
          </a:stretch>
        </p:blipFill>
        <p:spPr>
          <a:xfrm>
            <a:off x="76625" y="1483100"/>
            <a:ext cx="4427100" cy="24902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7" name="Shape 4797"/>
        <p:cNvGrpSpPr/>
        <p:nvPr/>
      </p:nvGrpSpPr>
      <p:grpSpPr>
        <a:xfrm>
          <a:off x="0" y="0"/>
          <a:ext cx="0" cy="0"/>
          <a:chOff x="0" y="0"/>
          <a:chExt cx="0" cy="0"/>
        </a:xfrm>
      </p:grpSpPr>
      <p:sp>
        <p:nvSpPr>
          <p:cNvPr id="4798" name="Google Shape;4798;p360"/>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Thank You</a:t>
            </a:r>
            <a:endParaRPr sz="5900">
              <a:solidFill>
                <a:schemeClr val="accent1"/>
              </a:solidFill>
              <a:latin typeface="Poppins"/>
              <a:ea typeface="Poppins"/>
              <a:cs typeface="Poppins"/>
              <a:sym typeface="Poppins"/>
            </a:endParaRPr>
          </a:p>
        </p:txBody>
      </p:sp>
      <p:grpSp>
        <p:nvGrpSpPr>
          <p:cNvPr id="4799" name="Google Shape;4799;p360"/>
          <p:cNvGrpSpPr/>
          <p:nvPr/>
        </p:nvGrpSpPr>
        <p:grpSpPr>
          <a:xfrm>
            <a:off x="5348690" y="714128"/>
            <a:ext cx="3659361" cy="2863197"/>
            <a:chOff x="5348690" y="714128"/>
            <a:chExt cx="3659361" cy="2863197"/>
          </a:xfrm>
        </p:grpSpPr>
        <p:grpSp>
          <p:nvGrpSpPr>
            <p:cNvPr id="4800" name="Google Shape;4800;p360"/>
            <p:cNvGrpSpPr/>
            <p:nvPr/>
          </p:nvGrpSpPr>
          <p:grpSpPr>
            <a:xfrm>
              <a:off x="5348722" y="714128"/>
              <a:ext cx="783937" cy="559911"/>
              <a:chOff x="5388046" y="-4643818"/>
              <a:chExt cx="1473565" cy="1052465"/>
            </a:xfrm>
          </p:grpSpPr>
          <p:sp>
            <p:nvSpPr>
              <p:cNvPr id="4801" name="Google Shape;4801;p360"/>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2" name="Google Shape;4802;p360"/>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03" name="Google Shape;4803;p360"/>
              <p:cNvGrpSpPr/>
              <p:nvPr/>
            </p:nvGrpSpPr>
            <p:grpSpPr>
              <a:xfrm>
                <a:off x="5476867" y="-4404312"/>
                <a:ext cx="1298257" cy="581025"/>
                <a:chOff x="5476867" y="-4404312"/>
                <a:chExt cx="1298257" cy="581025"/>
              </a:xfrm>
            </p:grpSpPr>
            <p:sp>
              <p:nvSpPr>
                <p:cNvPr id="4804" name="Google Shape;4804;p360"/>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5" name="Google Shape;4805;p360"/>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6" name="Google Shape;4806;p360"/>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7" name="Google Shape;4807;p360"/>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8" name="Google Shape;4808;p360"/>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9" name="Google Shape;4809;p360"/>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0" name="Google Shape;4810;p360"/>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1" name="Google Shape;4811;p360"/>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2" name="Google Shape;4812;p360"/>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3" name="Google Shape;4813;p360"/>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4" name="Google Shape;4814;p360"/>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5" name="Google Shape;4815;p360"/>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6" name="Google Shape;4816;p360"/>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7" name="Google Shape;4817;p360"/>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8" name="Google Shape;4818;p360"/>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9" name="Google Shape;4819;p360"/>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0" name="Google Shape;4820;p360"/>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1" name="Google Shape;4821;p360"/>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2" name="Google Shape;4822;p360"/>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3" name="Google Shape;4823;p360"/>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4" name="Google Shape;4824;p360"/>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5" name="Google Shape;4825;p360"/>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6" name="Google Shape;4826;p360"/>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7" name="Google Shape;4827;p360"/>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8" name="Google Shape;4828;p360"/>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9" name="Google Shape;4829;p360"/>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0" name="Google Shape;4830;p360"/>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1" name="Google Shape;4831;p360"/>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2" name="Google Shape;4832;p360"/>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33" name="Google Shape;4833;p360"/>
            <p:cNvGrpSpPr/>
            <p:nvPr/>
          </p:nvGrpSpPr>
          <p:grpSpPr>
            <a:xfrm>
              <a:off x="6319481" y="1421518"/>
              <a:ext cx="1444752" cy="635727"/>
              <a:chOff x="1733780" y="-3418546"/>
              <a:chExt cx="3810000" cy="1676495"/>
            </a:xfrm>
          </p:grpSpPr>
          <p:grpSp>
            <p:nvGrpSpPr>
              <p:cNvPr id="4834" name="Google Shape;4834;p360"/>
              <p:cNvGrpSpPr/>
              <p:nvPr/>
            </p:nvGrpSpPr>
            <p:grpSpPr>
              <a:xfrm>
                <a:off x="1733780" y="-3418546"/>
                <a:ext cx="3810000" cy="1676495"/>
                <a:chOff x="1733780" y="-3418546"/>
                <a:chExt cx="3810000" cy="1676495"/>
              </a:xfrm>
            </p:grpSpPr>
            <p:sp>
              <p:nvSpPr>
                <p:cNvPr id="4835" name="Google Shape;4835;p36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6" name="Google Shape;4836;p36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7" name="Google Shape;4837;p36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8" name="Google Shape;4838;p36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39" name="Google Shape;4839;p36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0" name="Google Shape;4840;p36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1" name="Google Shape;4841;p36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2" name="Google Shape;4842;p36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3" name="Google Shape;4843;p36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4" name="Google Shape;4844;p36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5" name="Google Shape;4845;p36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6" name="Google Shape;4846;p36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7" name="Google Shape;4847;p36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8" name="Google Shape;4848;p36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9" name="Google Shape;4849;p36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0" name="Google Shape;4850;p36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1" name="Google Shape;4851;p36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2" name="Google Shape;4852;p36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3" name="Google Shape;4853;p36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4" name="Google Shape;4854;p36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5" name="Google Shape;4855;p36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6" name="Google Shape;4856;p36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7" name="Google Shape;4857;p36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8" name="Google Shape;4858;p36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9" name="Google Shape;4859;p36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0" name="Google Shape;4860;p36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1" name="Google Shape;4861;p36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2" name="Google Shape;4862;p36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3" name="Google Shape;4863;p36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4" name="Google Shape;4864;p36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5" name="Google Shape;4865;p36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6" name="Google Shape;4866;p36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7" name="Google Shape;4867;p36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8" name="Google Shape;4868;p36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9" name="Google Shape;4869;p36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0" name="Google Shape;4870;p36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1" name="Google Shape;4871;p36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2" name="Google Shape;4872;p36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3" name="Google Shape;4873;p36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4" name="Google Shape;4874;p36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5" name="Google Shape;4875;p36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6" name="Google Shape;4876;p36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36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78" name="Google Shape;4878;p360"/>
              <p:cNvGrpSpPr/>
              <p:nvPr/>
            </p:nvGrpSpPr>
            <p:grpSpPr>
              <a:xfrm>
                <a:off x="1733780" y="-3418546"/>
                <a:ext cx="3810000" cy="1676495"/>
                <a:chOff x="1733780" y="-3418546"/>
                <a:chExt cx="3810000" cy="1676495"/>
              </a:xfrm>
            </p:grpSpPr>
            <p:sp>
              <p:nvSpPr>
                <p:cNvPr id="4879" name="Google Shape;4879;p36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36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36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36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36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36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36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36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36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36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36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0" name="Google Shape;4890;p36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1" name="Google Shape;4891;p36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36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36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36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36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6" name="Google Shape;4896;p36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7" name="Google Shape;4897;p36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36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36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36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36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36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3" name="Google Shape;4903;p36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4" name="Google Shape;4904;p36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5" name="Google Shape;4905;p36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36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7" name="Google Shape;4907;p36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8" name="Google Shape;4908;p36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36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0" name="Google Shape;4910;p36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1" name="Google Shape;4911;p36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2" name="Google Shape;4912;p36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3" name="Google Shape;4913;p36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36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5" name="Google Shape;4915;p36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6" name="Google Shape;4916;p36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36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8" name="Google Shape;4918;p36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9" name="Google Shape;4919;p36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36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36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22" name="Google Shape;4922;p360"/>
            <p:cNvGrpSpPr/>
            <p:nvPr/>
          </p:nvGrpSpPr>
          <p:grpSpPr>
            <a:xfrm>
              <a:off x="7950818" y="1497520"/>
              <a:ext cx="1057232" cy="522767"/>
              <a:chOff x="5830626" y="6195815"/>
              <a:chExt cx="1476375" cy="730020"/>
            </a:xfrm>
          </p:grpSpPr>
          <p:sp>
            <p:nvSpPr>
              <p:cNvPr id="4923" name="Google Shape;4923;p360"/>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360"/>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25" name="Google Shape;4925;p360"/>
              <p:cNvGrpSpPr/>
              <p:nvPr/>
            </p:nvGrpSpPr>
            <p:grpSpPr>
              <a:xfrm>
                <a:off x="5830626" y="6195814"/>
                <a:ext cx="1476375" cy="730020"/>
                <a:chOff x="5830626" y="6195815"/>
                <a:chExt cx="1476375" cy="730020"/>
              </a:xfrm>
            </p:grpSpPr>
            <p:sp>
              <p:nvSpPr>
                <p:cNvPr id="4926" name="Google Shape;4926;p36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7" name="Google Shape;4927;p36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8" name="Google Shape;4928;p36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36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0" name="Google Shape;4930;p36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1" name="Google Shape;4931;p36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36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3" name="Google Shape;4933;p36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4" name="Google Shape;4934;p36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5" name="Google Shape;4935;p36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36" name="Google Shape;4936;p360"/>
              <p:cNvGrpSpPr/>
              <p:nvPr/>
            </p:nvGrpSpPr>
            <p:grpSpPr>
              <a:xfrm>
                <a:off x="5830626" y="6195814"/>
                <a:ext cx="1476375" cy="730020"/>
                <a:chOff x="5830626" y="6195815"/>
                <a:chExt cx="1476375" cy="730020"/>
              </a:xfrm>
            </p:grpSpPr>
            <p:sp>
              <p:nvSpPr>
                <p:cNvPr id="4937" name="Google Shape;4937;p36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8" name="Google Shape;4938;p36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36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0" name="Google Shape;4940;p36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1" name="Google Shape;4941;p36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2" name="Google Shape;4942;p36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3" name="Google Shape;4943;p36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36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36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36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47" name="Google Shape;4947;p360"/>
            <p:cNvGrpSpPr/>
            <p:nvPr/>
          </p:nvGrpSpPr>
          <p:grpSpPr>
            <a:xfrm>
              <a:off x="5348780" y="1526102"/>
              <a:ext cx="783861" cy="69189"/>
              <a:chOff x="3311739" y="-1135630"/>
              <a:chExt cx="647605" cy="57163"/>
            </a:xfrm>
          </p:grpSpPr>
          <p:grpSp>
            <p:nvGrpSpPr>
              <p:cNvPr id="4948" name="Google Shape;4948;p360"/>
              <p:cNvGrpSpPr/>
              <p:nvPr/>
            </p:nvGrpSpPr>
            <p:grpSpPr>
              <a:xfrm>
                <a:off x="3311739" y="-1135618"/>
                <a:ext cx="647605" cy="57150"/>
                <a:chOff x="3311739" y="-1135618"/>
                <a:chExt cx="647605" cy="57150"/>
              </a:xfrm>
            </p:grpSpPr>
            <p:sp>
              <p:nvSpPr>
                <p:cNvPr id="4949" name="Google Shape;4949;p36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0" name="Google Shape;4950;p36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36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52" name="Google Shape;4952;p360"/>
              <p:cNvGrpSpPr/>
              <p:nvPr/>
            </p:nvGrpSpPr>
            <p:grpSpPr>
              <a:xfrm>
                <a:off x="3311739" y="-1135630"/>
                <a:ext cx="647605" cy="57150"/>
                <a:chOff x="3311739" y="-1135618"/>
                <a:chExt cx="647605" cy="57150"/>
              </a:xfrm>
            </p:grpSpPr>
            <p:sp>
              <p:nvSpPr>
                <p:cNvPr id="4953" name="Google Shape;4953;p36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36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36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56" name="Google Shape;4956;p360"/>
            <p:cNvGrpSpPr/>
            <p:nvPr/>
          </p:nvGrpSpPr>
          <p:grpSpPr>
            <a:xfrm>
              <a:off x="5348690" y="1883518"/>
              <a:ext cx="783976" cy="69174"/>
              <a:chOff x="2501066" y="-840343"/>
              <a:chExt cx="647700" cy="57150"/>
            </a:xfrm>
          </p:grpSpPr>
          <p:grpSp>
            <p:nvGrpSpPr>
              <p:cNvPr id="4957" name="Google Shape;4957;p360"/>
              <p:cNvGrpSpPr/>
              <p:nvPr/>
            </p:nvGrpSpPr>
            <p:grpSpPr>
              <a:xfrm>
                <a:off x="2501066" y="-840343"/>
                <a:ext cx="647700" cy="57150"/>
                <a:chOff x="2501066" y="-840343"/>
                <a:chExt cx="647700" cy="57150"/>
              </a:xfrm>
            </p:grpSpPr>
            <p:sp>
              <p:nvSpPr>
                <p:cNvPr id="4958" name="Google Shape;4958;p36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36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36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1" name="Google Shape;4961;p360"/>
              <p:cNvGrpSpPr/>
              <p:nvPr/>
            </p:nvGrpSpPr>
            <p:grpSpPr>
              <a:xfrm>
                <a:off x="2501066" y="-840343"/>
                <a:ext cx="647700" cy="57150"/>
                <a:chOff x="2501066" y="-840343"/>
                <a:chExt cx="647700" cy="57150"/>
              </a:xfrm>
            </p:grpSpPr>
            <p:sp>
              <p:nvSpPr>
                <p:cNvPr id="4962" name="Google Shape;4962;p36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36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4" name="Google Shape;4964;p36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65" name="Google Shape;4965;p360"/>
            <p:cNvGrpSpPr/>
            <p:nvPr/>
          </p:nvGrpSpPr>
          <p:grpSpPr>
            <a:xfrm>
              <a:off x="5348755" y="1704818"/>
              <a:ext cx="783976" cy="69174"/>
              <a:chOff x="4122316" y="-840343"/>
              <a:chExt cx="647700" cy="57150"/>
            </a:xfrm>
          </p:grpSpPr>
          <p:grpSp>
            <p:nvGrpSpPr>
              <p:cNvPr id="4966" name="Google Shape;4966;p360"/>
              <p:cNvGrpSpPr/>
              <p:nvPr/>
            </p:nvGrpSpPr>
            <p:grpSpPr>
              <a:xfrm>
                <a:off x="4122316" y="-840343"/>
                <a:ext cx="647700" cy="57150"/>
                <a:chOff x="4122316" y="-840343"/>
                <a:chExt cx="647700" cy="57150"/>
              </a:xfrm>
            </p:grpSpPr>
            <p:sp>
              <p:nvSpPr>
                <p:cNvPr id="4967" name="Google Shape;4967;p36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8" name="Google Shape;4968;p36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9" name="Google Shape;4969;p36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70" name="Google Shape;4970;p360"/>
              <p:cNvGrpSpPr/>
              <p:nvPr/>
            </p:nvGrpSpPr>
            <p:grpSpPr>
              <a:xfrm>
                <a:off x="4122316" y="-840343"/>
                <a:ext cx="647700" cy="57150"/>
                <a:chOff x="4122316" y="-840343"/>
                <a:chExt cx="647700" cy="57150"/>
              </a:xfrm>
            </p:grpSpPr>
            <p:sp>
              <p:nvSpPr>
                <p:cNvPr id="4971" name="Google Shape;4971;p36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36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36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74" name="Google Shape;4974;p360"/>
            <p:cNvGrpSpPr/>
            <p:nvPr/>
          </p:nvGrpSpPr>
          <p:grpSpPr>
            <a:xfrm>
              <a:off x="6844488" y="714128"/>
              <a:ext cx="502936" cy="559921"/>
              <a:chOff x="546822" y="-3050905"/>
              <a:chExt cx="753237" cy="838581"/>
            </a:xfrm>
          </p:grpSpPr>
          <p:grpSp>
            <p:nvGrpSpPr>
              <p:cNvPr id="4975" name="Google Shape;4975;p360"/>
              <p:cNvGrpSpPr/>
              <p:nvPr/>
            </p:nvGrpSpPr>
            <p:grpSpPr>
              <a:xfrm>
                <a:off x="546822" y="-2736866"/>
                <a:ext cx="95250" cy="524161"/>
                <a:chOff x="546822" y="-2736866"/>
                <a:chExt cx="95250" cy="524161"/>
              </a:xfrm>
            </p:grpSpPr>
            <p:sp>
              <p:nvSpPr>
                <p:cNvPr id="4976" name="Google Shape;4976;p360"/>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360"/>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78" name="Google Shape;4978;p360"/>
              <p:cNvGrpSpPr/>
              <p:nvPr/>
            </p:nvGrpSpPr>
            <p:grpSpPr>
              <a:xfrm>
                <a:off x="766183" y="-2869930"/>
                <a:ext cx="95250" cy="657225"/>
                <a:chOff x="766183" y="-2869930"/>
                <a:chExt cx="95250" cy="657225"/>
              </a:xfrm>
            </p:grpSpPr>
            <p:sp>
              <p:nvSpPr>
                <p:cNvPr id="4979" name="Google Shape;4979;p36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0" name="Google Shape;4980;p36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81" name="Google Shape;4981;p360"/>
              <p:cNvGrpSpPr/>
              <p:nvPr/>
            </p:nvGrpSpPr>
            <p:grpSpPr>
              <a:xfrm>
                <a:off x="985543" y="-3050905"/>
                <a:ext cx="95250" cy="838581"/>
                <a:chOff x="985543" y="-3050905"/>
                <a:chExt cx="95250" cy="838581"/>
              </a:xfrm>
            </p:grpSpPr>
            <p:sp>
              <p:nvSpPr>
                <p:cNvPr id="4982" name="Google Shape;4982;p360"/>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3" name="Google Shape;4983;p360"/>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84" name="Google Shape;4984;p360"/>
              <p:cNvGrpSpPr/>
              <p:nvPr/>
            </p:nvGrpSpPr>
            <p:grpSpPr>
              <a:xfrm>
                <a:off x="1204809" y="-2703528"/>
                <a:ext cx="95250" cy="490823"/>
                <a:chOff x="1204809" y="-2703528"/>
                <a:chExt cx="95250" cy="490823"/>
              </a:xfrm>
            </p:grpSpPr>
            <p:sp>
              <p:nvSpPr>
                <p:cNvPr id="4985" name="Google Shape;4985;p360"/>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6" name="Google Shape;4986;p360"/>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987" name="Google Shape;4987;p360"/>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988" name="Google Shape;4988;p360"/>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989" name="Google Shape;4989;p360"/>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graphicFrame>
        <p:nvGraphicFramePr>
          <p:cNvPr id="2457" name="Google Shape;2457;p286"/>
          <p:cNvGraphicFramePr/>
          <p:nvPr/>
        </p:nvGraphicFramePr>
        <p:xfrm>
          <a:off x="27363" y="491775"/>
          <a:ext cx="3000000" cy="3000000"/>
        </p:xfrm>
        <a:graphic>
          <a:graphicData uri="http://schemas.openxmlformats.org/drawingml/2006/table">
            <a:tbl>
              <a:tblPr>
                <a:noFill/>
                <a:tableStyleId>{8A312619-6715-474C-9F03-157C526CE33B}</a:tableStyleId>
              </a:tblPr>
              <a:tblGrid>
                <a:gridCol w="930325"/>
                <a:gridCol w="2180850"/>
                <a:gridCol w="596700"/>
                <a:gridCol w="2819750"/>
                <a:gridCol w="722825"/>
                <a:gridCol w="1838825"/>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Fix</a:t>
                      </a:r>
                      <a:r>
                        <a:rPr lang="en" sz="900">
                          <a:latin typeface="Poppins"/>
                          <a:ea typeface="Poppins"/>
                          <a:cs typeface="Poppins"/>
                          <a:sym typeface="Poppins"/>
                        </a:rPr>
                        <a:t> </a:t>
                      </a:r>
                      <a:r>
                        <a:rPr b="1" lang="en" sz="900">
                          <a:latin typeface="Poppins"/>
                          <a:ea typeface="Poppins"/>
                          <a:cs typeface="Poppins"/>
                          <a:sym typeface="Poppins"/>
                        </a:rPr>
                        <a:t>a defect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defect,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Write/Update/Test the code to fix the defect</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to fix the defect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a:t>
                      </a:r>
                      <a:r>
                        <a:rPr lang="en" sz="900">
                          <a:latin typeface="Poppins"/>
                          <a:ea typeface="Poppins"/>
                          <a:cs typeface="Poppins"/>
                          <a:sym typeface="Poppins"/>
                        </a:rPr>
                        <a:t>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Refactoring</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existing code and refactoring requirements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a:t>
                      </a:r>
                      <a:r>
                        <a:rPr lang="en" sz="900">
                          <a:latin typeface="Poppins"/>
                          <a:ea typeface="Poppins"/>
                          <a:cs typeface="Poppins"/>
                          <a:sym typeface="Poppins"/>
                        </a:rPr>
                        <a:t>Rewrite/Review/Test</a:t>
                      </a:r>
                      <a:r>
                        <a:rPr lang="en" sz="900">
                          <a:latin typeface="Poppins"/>
                          <a:ea typeface="Poppins"/>
                          <a:cs typeface="Poppins"/>
                          <a:sym typeface="Poppins"/>
                        </a:rPr>
                        <a:t> the new refactored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Refactor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Upgrade </a:t>
                      </a:r>
                      <a:r>
                        <a:rPr b="1" lang="en" sz="900">
                          <a:latin typeface="Poppins"/>
                          <a:ea typeface="Poppins"/>
                          <a:cs typeface="Poppins"/>
                          <a:sym typeface="Poppins"/>
                        </a:rPr>
                        <a:t>Library</a:t>
                      </a:r>
                      <a:r>
                        <a:rPr b="1" lang="en" sz="900">
                          <a:latin typeface="Poppins"/>
                          <a:ea typeface="Poppins"/>
                          <a:cs typeface="Poppins"/>
                          <a:sym typeface="Poppins"/>
                        </a:rPr>
                        <a:t> or Framework Version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new version updates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Update/Test/Review the code with new version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to upgrade the version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Generate, Review &amp; Approve</a:t>
                      </a:r>
                      <a:r>
                        <a:rPr b="1" lang="en" sz="900">
                          <a:latin typeface="Poppins"/>
                          <a:ea typeface="Poppins"/>
                          <a:cs typeface="Poppins"/>
                          <a:sym typeface="Poppins"/>
                        </a:rPr>
                        <a:t> Pull Request (PR)</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a:t>
                      </a:r>
                      <a:r>
                        <a:rPr lang="en" sz="900">
                          <a:latin typeface="Poppins"/>
                          <a:ea typeface="Poppins"/>
                          <a:cs typeface="Poppins"/>
                          <a:sym typeface="Poppins"/>
                        </a:rPr>
                        <a:t>Understand the requirements, existing code and best coding practices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 the code against best practices and provide comments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Understand/Use AI tools integration with workflow</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 to Minutes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458" name="Google Shape;2458;p286"/>
          <p:cNvSpPr txBox="1"/>
          <p:nvPr>
            <p:ph type="title"/>
          </p:nvPr>
        </p:nvSpPr>
        <p:spPr>
          <a:xfrm>
            <a:off x="253175" y="41975"/>
            <a:ext cx="87879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Areas of Impact &amp; New Ways to Working in Software Engineering with AI</a:t>
            </a:r>
            <a:endParaRPr sz="1600">
              <a:solidFill>
                <a:srgbClr val="321A7C"/>
              </a:solidFill>
            </a:endParaRPr>
          </a:p>
          <a:p>
            <a:pPr indent="0" lvl="0" marL="0" rtl="0" algn="ctr">
              <a:lnSpc>
                <a:spcPct val="150000"/>
              </a:lnSpc>
              <a:spcBef>
                <a:spcPts val="0"/>
              </a:spcBef>
              <a:spcAft>
                <a:spcPts val="0"/>
              </a:spcAft>
              <a:buNone/>
            </a:pPr>
            <a:r>
              <a:t/>
            </a:r>
            <a:endParaRPr sz="1600">
              <a:solidFill>
                <a:srgbClr val="321A7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